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60" r:id="rId5"/>
    <p:sldMasterId id="2147483718" r:id="rId6"/>
    <p:sldMasterId id="2147483730" r:id="rId7"/>
  </p:sldMasterIdLst>
  <p:notesMasterIdLst>
    <p:notesMasterId r:id="rId9"/>
  </p:notesMasterIdLst>
  <p:sldIdLst>
    <p:sldId id="264" r:id="rId8"/>
  </p:sldIdLst>
  <p:sldSz cx="6858000" cy="9906000" type="A4"/>
  <p:notesSz cx="6810375"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D7940-2076-F58E-E3E2-CC600ADA8F69}" name="Hanane Kadim" initials="HK" userId="S::Hanane.Kadim@fr.ey.com::56be26f7-2909-4f62-b549-9d072ab3bdcb" providerId="AD"/>
  <p188:author id="{F65299B8-493D-732A-F34F-B4318530B8F7}" name="Benoit Huet" initials="BH" userId="S::benoit.huet@anap.fr::207d5114-70bf-413b-b594-d30a0ad99509" providerId="AD"/>
  <p188:author id="{10EC3BD3-44E4-E592-3168-7652DE42201A}" name="MARTIN Loïs" initials="ML" userId="S::lois.martin@mazars.fr::61796e1f-2f33-47c3-9d3d-59db6f568d19" providerId="AD"/>
  <p188:author id="{3AE262DC-B20D-0F3F-42A7-3D56C97A5FB2}" name="Soizic Peris Y Saborit" initials="SPYS" userId="S::soizic.peris-y-saborit@anap.fr::9d99d59a-e3bf-438f-941b-3b7ef1001871" providerId="AD"/>
  <p188:author id="{505879FE-26F2-E74B-5ABD-F06042D7A42C}" name="Anne Cazenave" initials="AC" userId="S::anne.cazenave@anap.fr::aba1ca54-1527-4520-bded-c0aae218d1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STELAIN Vincent" initials="CV" lastIdx="9" clrIdx="0">
    <p:extLst>
      <p:ext uri="{19B8F6BF-5375-455C-9EA6-DF929625EA0E}">
        <p15:presenceInfo xmlns:p15="http://schemas.microsoft.com/office/powerpoint/2012/main" userId="CASTELAIN Vincent" providerId="None"/>
      </p:ext>
    </p:extLst>
  </p:cmAuthor>
  <p:cmAuthor id="2" name="Noémie Pierron" initials="NP" lastIdx="11" clrIdx="1">
    <p:extLst>
      <p:ext uri="{19B8F6BF-5375-455C-9EA6-DF929625EA0E}">
        <p15:presenceInfo xmlns:p15="http://schemas.microsoft.com/office/powerpoint/2012/main" userId="S::noemie.pierron@anap.fr::293f05e0-16a4-4fac-bb27-9849ff0e2f7d" providerId="AD"/>
      </p:ext>
    </p:extLst>
  </p:cmAuthor>
  <p:cmAuthor id="3" name="Claire" initials="C" lastIdx="2" clrIdx="2">
    <p:extLst>
      <p:ext uri="{19B8F6BF-5375-455C-9EA6-DF929625EA0E}">
        <p15:presenceInfo xmlns:p15="http://schemas.microsoft.com/office/powerpoint/2012/main" userId="Claire" providerId="None"/>
      </p:ext>
    </p:extLst>
  </p:cmAuthor>
  <p:cmAuthor id="4" name="Hanane Kadim" initials="HK" lastIdx="3" clrIdx="3">
    <p:extLst>
      <p:ext uri="{19B8F6BF-5375-455C-9EA6-DF929625EA0E}">
        <p15:presenceInfo xmlns:p15="http://schemas.microsoft.com/office/powerpoint/2012/main" userId="S::Hanane.Kadim@fr.ey.com::56be26f7-2909-4f62-b549-9d072ab3bdcb" providerId="AD"/>
      </p:ext>
    </p:extLst>
  </p:cmAuthor>
  <p:cmAuthor id="5" name="Raphaelle Schweke" initials="RS" lastIdx="6" clrIdx="4">
    <p:extLst>
      <p:ext uri="{19B8F6BF-5375-455C-9EA6-DF929625EA0E}">
        <p15:presenceInfo xmlns:p15="http://schemas.microsoft.com/office/powerpoint/2012/main" userId="S::Raphaelle.Schweke@fr.ey.com::175c31e9-4010-4348-8970-cf852aa39d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A46"/>
    <a:srgbClr val="DDDDDD"/>
    <a:srgbClr val="FFFFFF"/>
    <a:srgbClr val="F5F1EE"/>
    <a:srgbClr val="FDE7EB"/>
    <a:srgbClr val="C9FAFF"/>
    <a:srgbClr val="CE0C3A"/>
    <a:srgbClr val="EF3D67"/>
    <a:srgbClr val="C81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004" y="76"/>
      </p:cViewPr>
      <p:guideLst>
        <p:guide orient="horz" pos="3120"/>
        <p:guide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30" tIns="45716" rIns="91430" bIns="45716" rtlCol="0"/>
          <a:lstStyle>
            <a:lvl1pPr algn="l">
              <a:defRPr sz="1200"/>
            </a:lvl1pPr>
          </a:lstStyle>
          <a:p>
            <a:endParaRPr lang="fr-FR"/>
          </a:p>
        </p:txBody>
      </p:sp>
      <p:sp>
        <p:nvSpPr>
          <p:cNvPr id="3" name="Espace réservé de la date 2"/>
          <p:cNvSpPr>
            <a:spLocks noGrp="1"/>
          </p:cNvSpPr>
          <p:nvPr>
            <p:ph type="dt" idx="1"/>
          </p:nvPr>
        </p:nvSpPr>
        <p:spPr>
          <a:xfrm>
            <a:off x="3857638" y="0"/>
            <a:ext cx="2951163" cy="498852"/>
          </a:xfrm>
          <a:prstGeom prst="rect">
            <a:avLst/>
          </a:prstGeom>
        </p:spPr>
        <p:txBody>
          <a:bodyPr vert="horz" lIns="91430" tIns="45716" rIns="91430" bIns="45716" rtlCol="0"/>
          <a:lstStyle>
            <a:lvl1pPr algn="r">
              <a:defRPr sz="1200"/>
            </a:lvl1pPr>
          </a:lstStyle>
          <a:p>
            <a:fld id="{3CF74E29-7DF8-4AFB-9C8C-515FC14DAD7E}" type="datetimeFigureOut">
              <a:rPr lang="fr-FR" smtClean="0"/>
              <a:t>14/09/2023</a:t>
            </a:fld>
            <a:endParaRPr lang="fr-FR"/>
          </a:p>
        </p:txBody>
      </p:sp>
      <p:sp>
        <p:nvSpPr>
          <p:cNvPr id="4" name="Espace réservé de l'image des diapositives 3"/>
          <p:cNvSpPr>
            <a:spLocks noGrp="1" noRot="1" noChangeAspect="1"/>
          </p:cNvSpPr>
          <p:nvPr>
            <p:ph type="sldImg" idx="2"/>
          </p:nvPr>
        </p:nvSpPr>
        <p:spPr>
          <a:xfrm>
            <a:off x="2244725" y="1243013"/>
            <a:ext cx="2320925" cy="3355975"/>
          </a:xfrm>
          <a:prstGeom prst="rect">
            <a:avLst/>
          </a:prstGeom>
          <a:noFill/>
          <a:ln w="12700">
            <a:solidFill>
              <a:prstClr val="black"/>
            </a:solidFill>
          </a:ln>
        </p:spPr>
        <p:txBody>
          <a:bodyPr vert="horz" lIns="91430" tIns="45716" rIns="91430" bIns="45716"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30" tIns="45716" rIns="91430" bIns="45716"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3"/>
            <a:ext cx="2951163" cy="498851"/>
          </a:xfrm>
          <a:prstGeom prst="rect">
            <a:avLst/>
          </a:prstGeom>
        </p:spPr>
        <p:txBody>
          <a:bodyPr vert="horz" lIns="91430" tIns="45716" rIns="91430"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8" y="9443663"/>
            <a:ext cx="2951163" cy="498851"/>
          </a:xfrm>
          <a:prstGeom prst="rect">
            <a:avLst/>
          </a:prstGeom>
        </p:spPr>
        <p:txBody>
          <a:bodyPr vert="horz" lIns="91430" tIns="45716" rIns="91430" bIns="45716" rtlCol="0" anchor="b"/>
          <a:lstStyle>
            <a:lvl1pPr algn="r">
              <a:defRPr sz="1200"/>
            </a:lvl1pPr>
          </a:lstStyle>
          <a:p>
            <a:fld id="{75E3C85F-8145-4F52-AB4F-6B16EBA85C30}" type="slidenum">
              <a:rPr lang="fr-FR" smtClean="0"/>
              <a:t>‹N°›</a:t>
            </a:fld>
            <a:endParaRPr lang="fr-FR"/>
          </a:p>
        </p:txBody>
      </p:sp>
    </p:spTree>
    <p:extLst>
      <p:ext uri="{BB962C8B-B14F-4D97-AF65-F5344CB8AC3E}">
        <p14:creationId xmlns:p14="http://schemas.microsoft.com/office/powerpoint/2010/main" val="80727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1" strike="sngStrike"/>
          </a:p>
        </p:txBody>
      </p:sp>
      <p:sp>
        <p:nvSpPr>
          <p:cNvPr id="4" name="Slide Number Placeholder 3"/>
          <p:cNvSpPr>
            <a:spLocks noGrp="1"/>
          </p:cNvSpPr>
          <p:nvPr>
            <p:ph type="sldNum" sz="quarter" idx="5"/>
          </p:nvPr>
        </p:nvSpPr>
        <p:spPr/>
        <p:txBody>
          <a:bodyPr/>
          <a:lstStyle/>
          <a:p>
            <a:fld id="{75E3C85F-8145-4F52-AB4F-6B16EBA85C30}" type="slidenum">
              <a:rPr lang="fr-FR" smtClean="0"/>
              <a:t>1</a:t>
            </a:fld>
            <a:endParaRPr lang="fr-FR"/>
          </a:p>
        </p:txBody>
      </p:sp>
    </p:spTree>
    <p:extLst>
      <p:ext uri="{BB962C8B-B14F-4D97-AF65-F5344CB8AC3E}">
        <p14:creationId xmlns:p14="http://schemas.microsoft.com/office/powerpoint/2010/main" val="3146730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age de gar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1DA18F-EA00-43E2-871F-B001152D9874}"/>
              </a:ext>
            </a:extLst>
          </p:cNvPr>
          <p:cNvSpPr>
            <a:spLocks noGrp="1"/>
          </p:cNvSpPr>
          <p:nvPr>
            <p:ph type="title" hasCustomPrompt="1"/>
          </p:nvPr>
        </p:nvSpPr>
        <p:spPr>
          <a:xfrm>
            <a:off x="641320" y="3231305"/>
            <a:ext cx="5915025" cy="1914702"/>
          </a:xfrm>
          <a:prstGeom prst="rect">
            <a:avLst/>
          </a:prstGeom>
        </p:spPr>
        <p:txBody>
          <a:bodyPr/>
          <a:lstStyle>
            <a:lvl1pPr>
              <a:defRPr/>
            </a:lvl1pPr>
          </a:lstStyle>
          <a:p>
            <a:r>
              <a:rPr lang="fr-FR"/>
              <a:t>Cliquer ici pour ajouter un titre</a:t>
            </a:r>
          </a:p>
        </p:txBody>
      </p:sp>
      <p:sp>
        <p:nvSpPr>
          <p:cNvPr id="4" name="Espace réservé du texte 3">
            <a:extLst>
              <a:ext uri="{FF2B5EF4-FFF2-40B4-BE49-F238E27FC236}">
                <a16:creationId xmlns:a16="http://schemas.microsoft.com/office/drawing/2014/main" id="{065D0FC2-3F5D-45E7-80C5-CB72B52659BD}"/>
              </a:ext>
            </a:extLst>
          </p:cNvPr>
          <p:cNvSpPr>
            <a:spLocks noGrp="1"/>
          </p:cNvSpPr>
          <p:nvPr>
            <p:ph type="body" sz="quarter" idx="10" hasCustomPrompt="1"/>
          </p:nvPr>
        </p:nvSpPr>
        <p:spPr>
          <a:xfrm>
            <a:off x="641152" y="5573329"/>
            <a:ext cx="5915025" cy="660528"/>
          </a:xfrm>
          <a:prstGeom prst="rect">
            <a:avLst/>
          </a:prstGeom>
        </p:spPr>
        <p:txBody>
          <a:bodyPr/>
          <a:lstStyle>
            <a:lvl1pPr marL="0" indent="0">
              <a:buNone/>
              <a:defRPr baseline="0">
                <a:solidFill>
                  <a:srgbClr val="000000"/>
                </a:solidFill>
                <a:latin typeface="Arial" panose="020B0604020202020204" pitchFamily="34" charset="0"/>
                <a:cs typeface="Arial" panose="020B0604020202020204" pitchFamily="34" charset="0"/>
              </a:defRPr>
            </a:lvl1pPr>
          </a:lstStyle>
          <a:p>
            <a:pPr lvl="0"/>
            <a:r>
              <a:rPr lang="fr-FR"/>
              <a:t>Cliquer ici pour ajouter du texte</a:t>
            </a:r>
          </a:p>
        </p:txBody>
      </p:sp>
      <p:sp>
        <p:nvSpPr>
          <p:cNvPr id="5" name="Espace réservé du texte 3">
            <a:extLst>
              <a:ext uri="{FF2B5EF4-FFF2-40B4-BE49-F238E27FC236}">
                <a16:creationId xmlns:a16="http://schemas.microsoft.com/office/drawing/2014/main" id="{A084F0D8-43B5-470F-BFD0-6A233BEE3275}"/>
              </a:ext>
            </a:extLst>
          </p:cNvPr>
          <p:cNvSpPr>
            <a:spLocks noGrp="1"/>
          </p:cNvSpPr>
          <p:nvPr>
            <p:ph type="body" sz="quarter" idx="11" hasCustomPrompt="1"/>
          </p:nvPr>
        </p:nvSpPr>
        <p:spPr>
          <a:xfrm>
            <a:off x="641152" y="6748385"/>
            <a:ext cx="5915025" cy="660528"/>
          </a:xfrm>
          <a:prstGeom prst="rect">
            <a:avLst/>
          </a:prstGeom>
        </p:spPr>
        <p:txBody>
          <a:bodyPr/>
          <a:lstStyle>
            <a:lvl1pPr marL="0" indent="0">
              <a:buNone/>
              <a:defRPr sz="731" baseline="0">
                <a:solidFill>
                  <a:srgbClr val="000000"/>
                </a:solidFill>
                <a:latin typeface="Arial" panose="020B0604020202020204" pitchFamily="34" charset="0"/>
                <a:cs typeface="Arial" panose="020B0604020202020204" pitchFamily="34" charset="0"/>
              </a:defRPr>
            </a:lvl1pPr>
          </a:lstStyle>
          <a:p>
            <a:pPr lvl="0"/>
            <a:r>
              <a:rPr lang="fr-FR"/>
              <a:t>Cliquer ici pour ajouter du texte</a:t>
            </a:r>
          </a:p>
        </p:txBody>
      </p:sp>
    </p:spTree>
    <p:extLst>
      <p:ext uri="{BB962C8B-B14F-4D97-AF65-F5344CB8AC3E}">
        <p14:creationId xmlns:p14="http://schemas.microsoft.com/office/powerpoint/2010/main" val="116443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ans bandeau haut +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637E9B-8121-4E1D-95B6-04864A8EDF31}"/>
              </a:ext>
            </a:extLst>
          </p:cNvPr>
          <p:cNvSpPr/>
          <p:nvPr userDrawn="1"/>
        </p:nvSpPr>
        <p:spPr>
          <a:xfrm>
            <a:off x="0" y="0"/>
            <a:ext cx="6858000" cy="96939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23"/>
          </a:p>
        </p:txBody>
      </p:sp>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215993" y="400479"/>
            <a:ext cx="4748913" cy="647883"/>
          </a:xfrm>
          <a:prstGeom prst="rect">
            <a:avLst/>
          </a:prstGeom>
        </p:spPr>
        <p:txBody>
          <a:bodyPr>
            <a:normAutofit/>
          </a:bodyPr>
          <a:lstStyle>
            <a:lvl1pPr algn="l">
              <a:defRPr sz="1142" b="1" baseline="0">
                <a:solidFill>
                  <a:schemeClr val="tx1"/>
                </a:solidFill>
                <a:latin typeface="Arial" panose="020B0604020202020204" pitchFamily="34" charset="0"/>
                <a:cs typeface="Arial" panose="020B0604020202020204" pitchFamily="34" charset="0"/>
              </a:defRPr>
            </a:lvl1pPr>
          </a:lstStyle>
          <a:p>
            <a:r>
              <a:rPr lang="fr-FR"/>
              <a:t>Cliquer ici pour ajouter un titre</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3251258" y="9374441"/>
            <a:ext cx="346881" cy="527403"/>
          </a:xfrm>
          <a:prstGeom prst="rect">
            <a:avLst/>
          </a:prstGeom>
        </p:spPr>
        <p:txBody>
          <a:bodyPr vert="horz" lIns="91440" tIns="45720" rIns="91440" bIns="45720" rtlCol="0" anchor="ctr"/>
          <a:lstStyle>
            <a:lvl1pPr algn="l">
              <a:defRPr sz="548" b="1">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
        <p:nvSpPr>
          <p:cNvPr id="8" name="Espace réservé du contenu 2"/>
          <p:cNvSpPr>
            <a:spLocks noGrp="1"/>
          </p:cNvSpPr>
          <p:nvPr>
            <p:ph sz="quarter" idx="12" hasCustomPrompt="1"/>
          </p:nvPr>
        </p:nvSpPr>
        <p:spPr>
          <a:xfrm>
            <a:off x="215992" y="1448841"/>
            <a:ext cx="6417414" cy="7044267"/>
          </a:xfrm>
          <a:prstGeom prst="rect">
            <a:avLst/>
          </a:prstGeom>
        </p:spPr>
        <p:txBody>
          <a:bodyPr/>
          <a:lstStyle>
            <a:lvl1pPr marL="156716" indent="-156716">
              <a:buFont typeface="Arial" panose="020B0604020202020204" pitchFamily="34" charset="0"/>
              <a:buChar char="•"/>
              <a:defRPr sz="1097" b="1" baseline="0">
                <a:solidFill>
                  <a:srgbClr val="000000"/>
                </a:solidFill>
                <a:latin typeface="Arial" panose="020B0604020202020204" pitchFamily="34" charset="0"/>
                <a:cs typeface="Arial" panose="020B0604020202020204" pitchFamily="34" charset="0"/>
              </a:defRPr>
            </a:lvl1pPr>
            <a:lvl2pPr>
              <a:defRPr sz="823" baseline="0">
                <a:solidFill>
                  <a:srgbClr val="000000"/>
                </a:solidFill>
                <a:latin typeface="Arial" panose="020B0604020202020204" pitchFamily="34" charset="0"/>
                <a:cs typeface="Arial" panose="020B0604020202020204" pitchFamily="34" charset="0"/>
              </a:defRPr>
            </a:lvl2pPr>
            <a:lvl3pPr>
              <a:defRPr sz="731" baseline="0">
                <a:solidFill>
                  <a:srgbClr val="000000"/>
                </a:solidFill>
                <a:latin typeface="Arial" panose="020B0604020202020204" pitchFamily="34" charset="0"/>
                <a:cs typeface="Arial" panose="020B0604020202020204" pitchFamily="34" charset="0"/>
              </a:defRPr>
            </a:lvl3pPr>
            <a:lvl4pPr>
              <a:defRPr sz="640">
                <a:solidFill>
                  <a:srgbClr val="000000"/>
                </a:solidFill>
                <a:latin typeface="Arial" panose="020B0604020202020204" pitchFamily="34" charset="0"/>
                <a:cs typeface="Arial" panose="020B0604020202020204" pitchFamily="34" charset="0"/>
              </a:defRPr>
            </a:lvl4pPr>
            <a:lvl5pPr>
              <a:defRPr sz="548">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823"/>
              <a:t>Deuxième niveau</a:t>
            </a:r>
          </a:p>
          <a:p>
            <a:pPr lvl="2"/>
            <a:r>
              <a:rPr lang="fr-FR"/>
              <a:t>Troisième niveau</a:t>
            </a:r>
          </a:p>
          <a:p>
            <a:pPr lvl="3"/>
            <a:r>
              <a:rPr lang="fr-FR"/>
              <a:t>Quatrième niveau</a:t>
            </a:r>
          </a:p>
          <a:p>
            <a:pPr lvl="4"/>
            <a:r>
              <a:rPr lang="fr-FR"/>
              <a:t>Cinquième niveau</a:t>
            </a:r>
          </a:p>
        </p:txBody>
      </p:sp>
      <p:pic>
        <p:nvPicPr>
          <p:cNvPr id="11" name="Image" descr="Image">
            <a:extLst>
              <a:ext uri="{FF2B5EF4-FFF2-40B4-BE49-F238E27FC236}">
                <a16:creationId xmlns:a16="http://schemas.microsoft.com/office/drawing/2014/main" id="{623456E7-9DF2-4CF0-8D0C-A8CC5DF24B8E}"/>
              </a:ext>
            </a:extLst>
          </p:cNvPr>
          <p:cNvPicPr>
            <a:picLocks noChangeAspect="1"/>
          </p:cNvPicPr>
          <p:nvPr userDrawn="1"/>
        </p:nvPicPr>
        <p:blipFill>
          <a:blip r:embed="rId3"/>
          <a:stretch>
            <a:fillRect/>
          </a:stretch>
        </p:blipFill>
        <p:spPr>
          <a:xfrm>
            <a:off x="5577958" y="9568573"/>
            <a:ext cx="836783" cy="187348"/>
          </a:xfrm>
          <a:prstGeom prst="rect">
            <a:avLst/>
          </a:prstGeom>
          <a:ln w="12700">
            <a:miter lim="400000"/>
          </a:ln>
        </p:spPr>
      </p:pic>
    </p:spTree>
    <p:extLst>
      <p:ext uri="{BB962C8B-B14F-4D97-AF65-F5344CB8AC3E}">
        <p14:creationId xmlns:p14="http://schemas.microsoft.com/office/powerpoint/2010/main" val="4932744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C31B47-C86F-4B4C-AC91-DC6F9C53EA1C}"/>
              </a:ext>
            </a:extLst>
          </p:cNvPr>
          <p:cNvSpPr>
            <a:spLocks noGrp="1"/>
          </p:cNvSpPr>
          <p:nvPr>
            <p:ph type="ctrTitle"/>
          </p:nvPr>
        </p:nvSpPr>
        <p:spPr>
          <a:xfrm>
            <a:off x="857250" y="1620838"/>
            <a:ext cx="5143500" cy="3449637"/>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417E105-7C28-4585-ABF0-A0879FE37C08}"/>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u numéro de diapositive 3">
            <a:extLst>
              <a:ext uri="{FF2B5EF4-FFF2-40B4-BE49-F238E27FC236}">
                <a16:creationId xmlns:a16="http://schemas.microsoft.com/office/drawing/2014/main" id="{C65DBA1B-6538-4A69-AEB0-3DA9F1623962}"/>
              </a:ext>
            </a:extLst>
          </p:cNvPr>
          <p:cNvSpPr>
            <a:spLocks noGrp="1"/>
          </p:cNvSpPr>
          <p:nvPr>
            <p:ph type="sldNum" sz="quarter" idx="10"/>
          </p:nvPr>
        </p:nvSpPr>
        <p:spPr/>
        <p:txBody>
          <a:bodyPr/>
          <a:lstStyle/>
          <a:p>
            <a:pPr defTabSz="206928">
              <a:defRPr/>
            </a:pPr>
            <a:fld id="{1A94234F-CFD5-4680-9A85-C4FDB674CE04}" type="slidenum">
              <a:rPr lang="fr-FR" smtClean="0">
                <a:solidFill>
                  <a:prstClr val="black">
                    <a:tint val="75000"/>
                  </a:prstClr>
                </a:solidFill>
              </a:rPr>
              <a:pPr defTabSz="206928">
                <a:defRPr/>
              </a:pPr>
              <a:t>‹N°›</a:t>
            </a:fld>
            <a:endParaRPr lang="fr-FR">
              <a:solidFill>
                <a:prstClr val="black">
                  <a:tint val="75000"/>
                </a:prstClr>
              </a:solidFill>
            </a:endParaRPr>
          </a:p>
        </p:txBody>
      </p:sp>
    </p:spTree>
    <p:extLst>
      <p:ext uri="{BB962C8B-B14F-4D97-AF65-F5344CB8AC3E}">
        <p14:creationId xmlns:p14="http://schemas.microsoft.com/office/powerpoint/2010/main" val="283663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ge de gar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1DA18F-EA00-43E2-871F-B001152D9874}"/>
              </a:ext>
            </a:extLst>
          </p:cNvPr>
          <p:cNvSpPr>
            <a:spLocks noGrp="1"/>
          </p:cNvSpPr>
          <p:nvPr>
            <p:ph type="title" hasCustomPrompt="1"/>
          </p:nvPr>
        </p:nvSpPr>
        <p:spPr>
          <a:xfrm>
            <a:off x="641320" y="3231307"/>
            <a:ext cx="5915025" cy="1914702"/>
          </a:xfrm>
          <a:prstGeom prst="rect">
            <a:avLst/>
          </a:prstGeom>
          <a:ln>
            <a:noFill/>
          </a:ln>
        </p:spPr>
        <p:txBody>
          <a:bodyPr/>
          <a:lstStyle>
            <a:lvl1pPr>
              <a:defRPr sz="3300"/>
            </a:lvl1pPr>
          </a:lstStyle>
          <a:p>
            <a:r>
              <a:rPr lang="fr-FR"/>
              <a:t>Titre sur deux lignes: </a:t>
            </a:r>
            <a:br>
              <a:rPr lang="fr-FR"/>
            </a:br>
            <a:r>
              <a:rPr lang="fr-FR" err="1"/>
              <a:t>arial</a:t>
            </a:r>
            <a:r>
              <a:rPr lang="fr-FR"/>
              <a:t> </a:t>
            </a:r>
            <a:r>
              <a:rPr lang="fr-FR" err="1"/>
              <a:t>bold</a:t>
            </a:r>
            <a:r>
              <a:rPr lang="fr-FR"/>
              <a:t> 44</a:t>
            </a:r>
          </a:p>
        </p:txBody>
      </p:sp>
      <p:sp>
        <p:nvSpPr>
          <p:cNvPr id="4" name="Espace réservé du texte 3">
            <a:extLst>
              <a:ext uri="{FF2B5EF4-FFF2-40B4-BE49-F238E27FC236}">
                <a16:creationId xmlns:a16="http://schemas.microsoft.com/office/drawing/2014/main" id="{065D0FC2-3F5D-45E7-80C5-CB72B52659BD}"/>
              </a:ext>
            </a:extLst>
          </p:cNvPr>
          <p:cNvSpPr>
            <a:spLocks noGrp="1"/>
          </p:cNvSpPr>
          <p:nvPr>
            <p:ph type="body" sz="quarter" idx="10" hasCustomPrompt="1"/>
          </p:nvPr>
        </p:nvSpPr>
        <p:spPr>
          <a:xfrm>
            <a:off x="641152" y="5146009"/>
            <a:ext cx="5915025" cy="660529"/>
          </a:xfrm>
          <a:prstGeom prst="rect">
            <a:avLst/>
          </a:prstGeom>
          <a:ln>
            <a:noFill/>
          </a:ln>
        </p:spPr>
        <p:txBody>
          <a:bodyPr/>
          <a:lstStyle>
            <a:lvl1pPr marL="0" indent="0">
              <a:buNone/>
              <a:defRPr sz="2100">
                <a:solidFill>
                  <a:srgbClr val="000000"/>
                </a:solidFill>
              </a:defRPr>
            </a:lvl1pPr>
          </a:lstStyle>
          <a:p>
            <a:pPr lvl="0"/>
            <a:r>
              <a:rPr lang="fr-FR"/>
              <a:t>Auteur sur une ligne : </a:t>
            </a:r>
            <a:r>
              <a:rPr lang="fr-FR" err="1"/>
              <a:t>arial</a:t>
            </a:r>
            <a:r>
              <a:rPr lang="fr-FR"/>
              <a:t> 28</a:t>
            </a:r>
          </a:p>
        </p:txBody>
      </p:sp>
      <p:sp>
        <p:nvSpPr>
          <p:cNvPr id="5" name="Espace réservé du texte 3">
            <a:extLst>
              <a:ext uri="{FF2B5EF4-FFF2-40B4-BE49-F238E27FC236}">
                <a16:creationId xmlns:a16="http://schemas.microsoft.com/office/drawing/2014/main" id="{A084F0D8-43B5-470F-BFD0-6A233BEE3275}"/>
              </a:ext>
            </a:extLst>
          </p:cNvPr>
          <p:cNvSpPr>
            <a:spLocks noGrp="1"/>
          </p:cNvSpPr>
          <p:nvPr>
            <p:ph type="body" sz="quarter" idx="11" hasCustomPrompt="1"/>
          </p:nvPr>
        </p:nvSpPr>
        <p:spPr>
          <a:xfrm>
            <a:off x="641152" y="5893760"/>
            <a:ext cx="5915025" cy="660529"/>
          </a:xfrm>
          <a:prstGeom prst="rect">
            <a:avLst/>
          </a:prstGeom>
          <a:ln>
            <a:noFill/>
          </a:ln>
        </p:spPr>
        <p:txBody>
          <a:bodyPr/>
          <a:lstStyle>
            <a:lvl1pPr marL="0" indent="0">
              <a:buNone/>
              <a:defRPr sz="1200">
                <a:solidFill>
                  <a:srgbClr val="000000"/>
                </a:solidFill>
                <a:latin typeface="Arial" panose="020B0604020202020204" pitchFamily="34" charset="0"/>
                <a:cs typeface="Arial" panose="020B0604020202020204" pitchFamily="34" charset="0"/>
              </a:defRPr>
            </a:lvl1pPr>
          </a:lstStyle>
          <a:p>
            <a:pPr lvl="0"/>
            <a:r>
              <a:rPr lang="fr-FR"/>
              <a:t>10 janvier 2019 : </a:t>
            </a:r>
            <a:r>
              <a:rPr lang="fr-FR" err="1"/>
              <a:t>arial</a:t>
            </a:r>
            <a:r>
              <a:rPr lang="fr-FR"/>
              <a:t> 16</a:t>
            </a:r>
          </a:p>
        </p:txBody>
      </p:sp>
    </p:spTree>
    <p:extLst>
      <p:ext uri="{BB962C8B-B14F-4D97-AF65-F5344CB8AC3E}">
        <p14:creationId xmlns:p14="http://schemas.microsoft.com/office/powerpoint/2010/main" val="417709814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ge de gar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F675A4-22E5-4D5D-8C64-787496910212}"/>
              </a:ext>
            </a:extLst>
          </p:cNvPr>
          <p:cNvSpPr>
            <a:spLocks noGrp="1"/>
          </p:cNvSpPr>
          <p:nvPr>
            <p:ph type="title" hasCustomPrompt="1"/>
          </p:nvPr>
        </p:nvSpPr>
        <p:spPr>
          <a:xfrm>
            <a:off x="641320" y="3231307"/>
            <a:ext cx="5915025" cy="1914702"/>
          </a:xfrm>
          <a:prstGeom prst="rect">
            <a:avLst/>
          </a:prstGeom>
        </p:spPr>
        <p:txBody>
          <a:bodyPr/>
          <a:lstStyle>
            <a:lvl1pPr>
              <a:defRPr sz="3300">
                <a:solidFill>
                  <a:schemeClr val="tx1"/>
                </a:solidFill>
              </a:defRPr>
            </a:lvl1pPr>
          </a:lstStyle>
          <a:p>
            <a:r>
              <a:rPr lang="fr-FR"/>
              <a:t>Titre sur deux lignes: </a:t>
            </a:r>
            <a:br>
              <a:rPr lang="fr-FR"/>
            </a:br>
            <a:r>
              <a:rPr lang="fr-FR" err="1"/>
              <a:t>arial</a:t>
            </a:r>
            <a:r>
              <a:rPr lang="fr-FR"/>
              <a:t> </a:t>
            </a:r>
            <a:r>
              <a:rPr lang="fr-FR" err="1"/>
              <a:t>bold</a:t>
            </a:r>
            <a:r>
              <a:rPr lang="fr-FR"/>
              <a:t> 44</a:t>
            </a:r>
          </a:p>
        </p:txBody>
      </p:sp>
      <p:sp>
        <p:nvSpPr>
          <p:cNvPr id="3" name="Espace réservé du texte 3">
            <a:extLst>
              <a:ext uri="{FF2B5EF4-FFF2-40B4-BE49-F238E27FC236}">
                <a16:creationId xmlns:a16="http://schemas.microsoft.com/office/drawing/2014/main" id="{587EFB71-AEA9-4DB6-B7FF-4FE81D119C4B}"/>
              </a:ext>
            </a:extLst>
          </p:cNvPr>
          <p:cNvSpPr>
            <a:spLocks noGrp="1"/>
          </p:cNvSpPr>
          <p:nvPr>
            <p:ph type="body" sz="quarter" idx="10" hasCustomPrompt="1"/>
          </p:nvPr>
        </p:nvSpPr>
        <p:spPr>
          <a:xfrm>
            <a:off x="641152" y="5146009"/>
            <a:ext cx="5915025" cy="660529"/>
          </a:xfrm>
          <a:prstGeom prst="rect">
            <a:avLst/>
          </a:prstGeom>
        </p:spPr>
        <p:txBody>
          <a:bodyPr/>
          <a:lstStyle>
            <a:lvl1pPr marL="0" indent="0">
              <a:buNone/>
              <a:defRPr sz="2100">
                <a:solidFill>
                  <a:srgbClr val="000000"/>
                </a:solidFill>
              </a:defRPr>
            </a:lvl1pPr>
          </a:lstStyle>
          <a:p>
            <a:pPr lvl="0"/>
            <a:r>
              <a:rPr lang="fr-FR"/>
              <a:t>Auteur sur une ligne : </a:t>
            </a:r>
            <a:r>
              <a:rPr lang="fr-FR" err="1"/>
              <a:t>arial</a:t>
            </a:r>
            <a:r>
              <a:rPr lang="fr-FR"/>
              <a:t> 28</a:t>
            </a:r>
          </a:p>
        </p:txBody>
      </p:sp>
      <p:sp>
        <p:nvSpPr>
          <p:cNvPr id="4" name="Espace réservé du texte 3">
            <a:extLst>
              <a:ext uri="{FF2B5EF4-FFF2-40B4-BE49-F238E27FC236}">
                <a16:creationId xmlns:a16="http://schemas.microsoft.com/office/drawing/2014/main" id="{C9AED4AF-A1C5-4A86-8E41-941536596717}"/>
              </a:ext>
            </a:extLst>
          </p:cNvPr>
          <p:cNvSpPr>
            <a:spLocks noGrp="1"/>
          </p:cNvSpPr>
          <p:nvPr>
            <p:ph type="body" sz="quarter" idx="11" hasCustomPrompt="1"/>
          </p:nvPr>
        </p:nvSpPr>
        <p:spPr>
          <a:xfrm>
            <a:off x="641152" y="5893760"/>
            <a:ext cx="5915025" cy="660529"/>
          </a:xfrm>
          <a:prstGeom prst="rect">
            <a:avLst/>
          </a:prstGeom>
        </p:spPr>
        <p:txBody>
          <a:bodyPr/>
          <a:lstStyle>
            <a:lvl1pPr marL="0" indent="0">
              <a:buNone/>
              <a:defRPr sz="1200">
                <a:solidFill>
                  <a:srgbClr val="000000"/>
                </a:solidFill>
                <a:latin typeface="Arial" panose="020B0604020202020204" pitchFamily="34" charset="0"/>
                <a:cs typeface="Arial" panose="020B0604020202020204" pitchFamily="34" charset="0"/>
              </a:defRPr>
            </a:lvl1pPr>
          </a:lstStyle>
          <a:p>
            <a:pPr lvl="0"/>
            <a:r>
              <a:rPr lang="fr-FR"/>
              <a:t>10 janvier 2019 : </a:t>
            </a:r>
            <a:r>
              <a:rPr lang="fr-FR" err="1"/>
              <a:t>arial</a:t>
            </a:r>
            <a:r>
              <a:rPr lang="fr-FR"/>
              <a:t> 16</a:t>
            </a:r>
          </a:p>
        </p:txBody>
      </p:sp>
    </p:spTree>
    <p:extLst>
      <p:ext uri="{BB962C8B-B14F-4D97-AF65-F5344CB8AC3E}">
        <p14:creationId xmlns:p14="http://schemas.microsoft.com/office/powerpoint/2010/main" val="62491178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ge tit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D51-37FF-4AF8-BDAD-C4EC214B40A7}"/>
              </a:ext>
            </a:extLst>
          </p:cNvPr>
          <p:cNvSpPr>
            <a:spLocks noGrp="1"/>
          </p:cNvSpPr>
          <p:nvPr>
            <p:ph type="title" hasCustomPrompt="1"/>
          </p:nvPr>
        </p:nvSpPr>
        <p:spPr>
          <a:xfrm>
            <a:off x="541595" y="4242122"/>
            <a:ext cx="5915025" cy="1914702"/>
          </a:xfrm>
          <a:prstGeom prst="rect">
            <a:avLst/>
          </a:prstGeom>
        </p:spPr>
        <p:txBody>
          <a:bodyPr/>
          <a:lstStyle>
            <a:lvl1pPr algn="ctr">
              <a:defRPr sz="2475">
                <a:solidFill>
                  <a:schemeClr val="tx1"/>
                </a:solidFill>
              </a:defRPr>
            </a:lvl1pPr>
          </a:lstStyle>
          <a:p>
            <a:r>
              <a:rPr lang="fr-FR"/>
              <a:t>Titre sur deux lignes: </a:t>
            </a:r>
            <a:br>
              <a:rPr lang="fr-FR"/>
            </a:br>
            <a:r>
              <a:rPr lang="fr-FR" err="1"/>
              <a:t>arial</a:t>
            </a:r>
            <a:r>
              <a:rPr lang="fr-FR"/>
              <a:t> </a:t>
            </a:r>
            <a:r>
              <a:rPr lang="fr-FR" err="1"/>
              <a:t>bold</a:t>
            </a:r>
            <a:r>
              <a:rPr lang="fr-FR"/>
              <a:t> 33</a:t>
            </a:r>
          </a:p>
        </p:txBody>
      </p:sp>
      <p:sp>
        <p:nvSpPr>
          <p:cNvPr id="5" name="Espace réservé du numéro de diapositive 5">
            <a:extLst>
              <a:ext uri="{FF2B5EF4-FFF2-40B4-BE49-F238E27FC236}">
                <a16:creationId xmlns:a16="http://schemas.microsoft.com/office/drawing/2014/main" id="{677164CC-81D4-4567-BB48-1F78E5775B42}"/>
              </a:ext>
            </a:extLst>
          </p:cNvPr>
          <p:cNvSpPr>
            <a:spLocks noGrp="1"/>
          </p:cNvSpPr>
          <p:nvPr>
            <p:ph type="sldNum" sz="quarter" idx="4"/>
          </p:nvPr>
        </p:nvSpPr>
        <p:spPr>
          <a:xfrm>
            <a:off x="5028870" y="8658580"/>
            <a:ext cx="1543050" cy="527403"/>
          </a:xfrm>
          <a:prstGeom prst="rect">
            <a:avLst/>
          </a:prstGeom>
        </p:spPr>
        <p:txBody>
          <a:bodyPr vert="horz" lIns="91440" tIns="45720" rIns="91440" bIns="45720" rtlCol="0" anchor="ctr"/>
          <a:lstStyle>
            <a:lvl1pPr algn="r">
              <a:defRPr sz="900" b="1">
                <a:solidFill>
                  <a:schemeClr val="tx1"/>
                </a:solidFill>
              </a:defRPr>
            </a:lvl1pPr>
          </a:lstStyle>
          <a:p>
            <a:fld id="{E5C79268-51A1-4D13-9737-9DBAF96E7BD1}" type="slidenum">
              <a:rPr lang="fr-FR" smtClean="0"/>
              <a:pPr/>
              <a:t>‹N°›</a:t>
            </a:fld>
            <a:endParaRPr lang="fr-FR"/>
          </a:p>
        </p:txBody>
      </p:sp>
    </p:spTree>
    <p:extLst>
      <p:ext uri="{BB962C8B-B14F-4D97-AF65-F5344CB8AC3E}">
        <p14:creationId xmlns:p14="http://schemas.microsoft.com/office/powerpoint/2010/main" val="350492678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ge tit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AB4DB3E-5BE6-4335-A120-DAFFA72B7872}"/>
              </a:ext>
            </a:extLst>
          </p:cNvPr>
          <p:cNvSpPr>
            <a:spLocks noGrp="1"/>
          </p:cNvSpPr>
          <p:nvPr>
            <p:ph type="title" hasCustomPrompt="1"/>
          </p:nvPr>
        </p:nvSpPr>
        <p:spPr>
          <a:xfrm>
            <a:off x="520600" y="4242122"/>
            <a:ext cx="5915025" cy="1914702"/>
          </a:xfrm>
          <a:prstGeom prst="rect">
            <a:avLst/>
          </a:prstGeom>
        </p:spPr>
        <p:txBody>
          <a:bodyPr/>
          <a:lstStyle>
            <a:lvl1pPr algn="ctr">
              <a:defRPr sz="2475">
                <a:solidFill>
                  <a:schemeClr val="tx1"/>
                </a:solidFill>
              </a:defRPr>
            </a:lvl1pPr>
          </a:lstStyle>
          <a:p>
            <a:r>
              <a:rPr lang="fr-FR"/>
              <a:t>Titre sur deux lignes: </a:t>
            </a:r>
            <a:br>
              <a:rPr lang="fr-FR"/>
            </a:br>
            <a:r>
              <a:rPr lang="fr-FR" err="1"/>
              <a:t>arial</a:t>
            </a:r>
            <a:r>
              <a:rPr lang="fr-FR"/>
              <a:t> </a:t>
            </a:r>
            <a:r>
              <a:rPr lang="fr-FR" err="1"/>
              <a:t>bold</a:t>
            </a:r>
            <a:r>
              <a:rPr lang="fr-FR"/>
              <a:t> 33</a:t>
            </a:r>
          </a:p>
        </p:txBody>
      </p:sp>
      <p:sp>
        <p:nvSpPr>
          <p:cNvPr id="6" name="Espace réservé du numéro de diapositive 5">
            <a:extLst>
              <a:ext uri="{FF2B5EF4-FFF2-40B4-BE49-F238E27FC236}">
                <a16:creationId xmlns:a16="http://schemas.microsoft.com/office/drawing/2014/main" id="{454DA2A1-8B11-460A-A08B-377FA78E0C73}"/>
              </a:ext>
            </a:extLst>
          </p:cNvPr>
          <p:cNvSpPr>
            <a:spLocks noGrp="1"/>
          </p:cNvSpPr>
          <p:nvPr>
            <p:ph type="sldNum" sz="quarter" idx="4"/>
          </p:nvPr>
        </p:nvSpPr>
        <p:spPr>
          <a:xfrm>
            <a:off x="5028870" y="8658580"/>
            <a:ext cx="1543050" cy="527403"/>
          </a:xfrm>
          <a:prstGeom prst="rect">
            <a:avLst/>
          </a:prstGeom>
        </p:spPr>
        <p:txBody>
          <a:bodyPr vert="horz" lIns="91440" tIns="45720" rIns="91440" bIns="45720" rtlCol="0" anchor="ctr"/>
          <a:lstStyle>
            <a:lvl1pPr algn="r">
              <a:defRPr sz="900" b="1">
                <a:solidFill>
                  <a:schemeClr val="tx1"/>
                </a:solidFill>
              </a:defRPr>
            </a:lvl1pPr>
          </a:lstStyle>
          <a:p>
            <a:fld id="{E5C79268-51A1-4D13-9737-9DBAF96E7BD1}" type="slidenum">
              <a:rPr lang="fr-FR" smtClean="0"/>
              <a:pPr/>
              <a:t>‹N°›</a:t>
            </a:fld>
            <a:endParaRPr lang="fr-FR"/>
          </a:p>
        </p:txBody>
      </p:sp>
    </p:spTree>
    <p:extLst>
      <p:ext uri="{BB962C8B-B14F-4D97-AF65-F5344CB8AC3E}">
        <p14:creationId xmlns:p14="http://schemas.microsoft.com/office/powerpoint/2010/main" val="155880709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andeau ha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2534287" y="621670"/>
            <a:ext cx="2963425" cy="854123"/>
          </a:xfrm>
          <a:prstGeom prst="rect">
            <a:avLst/>
          </a:prstGeom>
        </p:spPr>
        <p:txBody>
          <a:bodyPr>
            <a:normAutofit/>
          </a:bodyPr>
          <a:lstStyle>
            <a:lvl1pPr>
              <a:defRPr sz="1875" b="1">
                <a:solidFill>
                  <a:schemeClr val="tx1"/>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25</a:t>
            </a:r>
            <a:br>
              <a:rPr lang="fr-FR"/>
            </a:br>
            <a:endParaRPr lang="fr-FR"/>
          </a:p>
        </p:txBody>
      </p:sp>
      <p:sp>
        <p:nvSpPr>
          <p:cNvPr id="4" name="Espace réservé du texte 3">
            <a:extLst>
              <a:ext uri="{FF2B5EF4-FFF2-40B4-BE49-F238E27FC236}">
                <a16:creationId xmlns:a16="http://schemas.microsoft.com/office/drawing/2014/main" id="{E8FE651D-132C-463B-A878-9CCD4BE49B75}"/>
              </a:ext>
            </a:extLst>
          </p:cNvPr>
          <p:cNvSpPr>
            <a:spLocks noGrp="1"/>
          </p:cNvSpPr>
          <p:nvPr>
            <p:ph type="body" sz="quarter" idx="10" hasCustomPrompt="1"/>
          </p:nvPr>
        </p:nvSpPr>
        <p:spPr>
          <a:xfrm>
            <a:off x="1897603" y="3160064"/>
            <a:ext cx="3679769" cy="1609725"/>
          </a:xfrm>
          <a:prstGeom prst="rect">
            <a:avLst/>
          </a:prstGeom>
        </p:spPr>
        <p:txBody>
          <a:bodyPr/>
          <a:lstStyle>
            <a:lvl1pPr>
              <a:defRPr sz="1650" b="1">
                <a:solidFill>
                  <a:schemeClr val="bg1"/>
                </a:solidFill>
                <a:latin typeface="Arial" panose="020B0604020202020204" pitchFamily="34" charset="0"/>
                <a:cs typeface="Arial" panose="020B0604020202020204" pitchFamily="34" charset="0"/>
              </a:defRPr>
            </a:lvl1pPr>
            <a:lvl2pPr marL="254497" indent="-128588">
              <a:defRPr sz="1350">
                <a:solidFill>
                  <a:srgbClr val="000000"/>
                </a:solidFill>
                <a:latin typeface="Arial" panose="020B0604020202020204" pitchFamily="34" charset="0"/>
                <a:cs typeface="Arial" panose="020B0604020202020204" pitchFamily="34" charset="0"/>
              </a:defRPr>
            </a:lvl2pPr>
            <a:lvl3pPr marL="254497" indent="-128588">
              <a:defRPr sz="788">
                <a:latin typeface="Arial" panose="020B0604020202020204" pitchFamily="34" charset="0"/>
                <a:cs typeface="Arial" panose="020B0604020202020204" pitchFamily="34" charset="0"/>
              </a:defRPr>
            </a:lvl3pPr>
            <a:lvl4pPr marL="402729" indent="-128588">
              <a:defRPr sz="1200">
                <a:solidFill>
                  <a:srgbClr val="000000"/>
                </a:solidFill>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22</a:t>
            </a:r>
          </a:p>
          <a:p>
            <a:pPr lvl="1"/>
            <a:r>
              <a:rPr lang="fr-FR"/>
              <a:t>Niveau 2 texte courant – </a:t>
            </a:r>
            <a:r>
              <a:rPr lang="fr-FR" err="1"/>
              <a:t>arial</a:t>
            </a:r>
            <a:r>
              <a:rPr lang="fr-FR"/>
              <a:t> 18</a:t>
            </a:r>
          </a:p>
          <a:p>
            <a:pPr lvl="3"/>
            <a:r>
              <a:rPr lang="fr-FR"/>
              <a:t>Niveau 3 texte courant – </a:t>
            </a:r>
            <a:r>
              <a:rPr lang="fr-FR" err="1"/>
              <a:t>arial</a:t>
            </a:r>
            <a:r>
              <a:rPr lang="fr-FR"/>
              <a:t> 16</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220293" y="8917694"/>
            <a:ext cx="1543050" cy="527403"/>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2331520" y="8917693"/>
            <a:ext cx="2314575" cy="527403"/>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5094657" y="8917693"/>
            <a:ext cx="1543050" cy="527403"/>
          </a:xfrm>
          <a:prstGeom prst="rect">
            <a:avLst/>
          </a:prstGeom>
        </p:spPr>
        <p:txBody>
          <a:bodyPr vert="horz" lIns="91440" tIns="45720" rIns="91440" bIns="45720" rtlCol="0" anchor="ctr"/>
          <a:lstStyle>
            <a:lvl1pPr algn="r">
              <a:defRPr sz="900" b="1">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Tree>
    <p:extLst>
      <p:ext uri="{BB962C8B-B14F-4D97-AF65-F5344CB8AC3E}">
        <p14:creationId xmlns:p14="http://schemas.microsoft.com/office/powerpoint/2010/main" val="187208656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andeau hau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2517291" y="617385"/>
            <a:ext cx="2963425" cy="854123"/>
          </a:xfrm>
          <a:prstGeom prst="rect">
            <a:avLst/>
          </a:prstGeom>
          <a:ln>
            <a:noFill/>
          </a:ln>
        </p:spPr>
        <p:txBody>
          <a:bodyPr>
            <a:normAutofit/>
          </a:bodyPr>
          <a:lstStyle>
            <a:lvl1pPr>
              <a:defRPr sz="1875" b="1">
                <a:solidFill>
                  <a:schemeClr val="tx1"/>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25</a:t>
            </a:r>
          </a:p>
        </p:txBody>
      </p:sp>
      <p:sp>
        <p:nvSpPr>
          <p:cNvPr id="4" name="Espace réservé du texte 3">
            <a:extLst>
              <a:ext uri="{FF2B5EF4-FFF2-40B4-BE49-F238E27FC236}">
                <a16:creationId xmlns:a16="http://schemas.microsoft.com/office/drawing/2014/main" id="{E8FE651D-132C-463B-A878-9CCD4BE49B75}"/>
              </a:ext>
            </a:extLst>
          </p:cNvPr>
          <p:cNvSpPr>
            <a:spLocks noGrp="1"/>
          </p:cNvSpPr>
          <p:nvPr>
            <p:ph type="body" sz="quarter" idx="10" hasCustomPrompt="1"/>
          </p:nvPr>
        </p:nvSpPr>
        <p:spPr>
          <a:xfrm>
            <a:off x="426282" y="2481295"/>
            <a:ext cx="3611539" cy="1609725"/>
          </a:xfrm>
          <a:prstGeom prst="rect">
            <a:avLst/>
          </a:prstGeom>
        </p:spPr>
        <p:txBody>
          <a:bodyPr/>
          <a:lstStyle>
            <a:lvl1pPr>
              <a:defRPr sz="1650" b="1">
                <a:solidFill>
                  <a:schemeClr val="bg1"/>
                </a:solidFill>
                <a:latin typeface="Arial" panose="020B0604020202020204" pitchFamily="34" charset="0"/>
                <a:cs typeface="Arial" panose="020B0604020202020204" pitchFamily="34" charset="0"/>
              </a:defRPr>
            </a:lvl1pPr>
            <a:lvl2pPr marL="254497" indent="-128588">
              <a:defRPr sz="1350">
                <a:solidFill>
                  <a:srgbClr val="000000"/>
                </a:solidFill>
                <a:latin typeface="Arial" panose="020B0604020202020204" pitchFamily="34" charset="0"/>
                <a:cs typeface="Arial" panose="020B0604020202020204" pitchFamily="34" charset="0"/>
              </a:defRPr>
            </a:lvl2pPr>
            <a:lvl3pPr marL="254497" indent="-128588">
              <a:defRPr sz="788">
                <a:latin typeface="Arial" panose="020B0604020202020204" pitchFamily="34" charset="0"/>
                <a:cs typeface="Arial" panose="020B0604020202020204" pitchFamily="34" charset="0"/>
              </a:defRPr>
            </a:lvl3pPr>
            <a:lvl4pPr marL="402729" indent="-128588">
              <a:defRPr sz="1200">
                <a:solidFill>
                  <a:srgbClr val="000000"/>
                </a:solidFill>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22</a:t>
            </a:r>
          </a:p>
          <a:p>
            <a:pPr lvl="1"/>
            <a:r>
              <a:rPr lang="fr-FR"/>
              <a:t>Niveau 2 texte courant – </a:t>
            </a:r>
            <a:r>
              <a:rPr lang="fr-FR" err="1"/>
              <a:t>arial</a:t>
            </a:r>
            <a:r>
              <a:rPr lang="fr-FR"/>
              <a:t> 18</a:t>
            </a:r>
          </a:p>
          <a:p>
            <a:pPr lvl="3"/>
            <a:r>
              <a:rPr lang="fr-FR"/>
              <a:t>Niveau 3 texte courant – </a:t>
            </a:r>
            <a:r>
              <a:rPr lang="fr-FR" err="1"/>
              <a:t>arial</a:t>
            </a:r>
            <a:r>
              <a:rPr lang="fr-FR"/>
              <a:t> 16</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220293" y="8917694"/>
            <a:ext cx="1543050" cy="527403"/>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2331520" y="8917693"/>
            <a:ext cx="2314575" cy="527403"/>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5094657" y="8917693"/>
            <a:ext cx="1543050" cy="527403"/>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
        <p:nvSpPr>
          <p:cNvPr id="8" name="Espace réservé pour une image  7">
            <a:extLst>
              <a:ext uri="{FF2B5EF4-FFF2-40B4-BE49-F238E27FC236}">
                <a16:creationId xmlns:a16="http://schemas.microsoft.com/office/drawing/2014/main" id="{2792A32E-524B-4A66-90F1-6950ACE93615}"/>
              </a:ext>
            </a:extLst>
          </p:cNvPr>
          <p:cNvSpPr>
            <a:spLocks noGrp="1"/>
          </p:cNvSpPr>
          <p:nvPr>
            <p:ph type="pic" sz="quarter" idx="11"/>
          </p:nvPr>
        </p:nvSpPr>
        <p:spPr>
          <a:xfrm>
            <a:off x="3841552" y="2482234"/>
            <a:ext cx="2795885" cy="5450592"/>
          </a:xfrm>
        </p:spPr>
        <p:txBody>
          <a:bodyPr/>
          <a:lstStyle>
            <a:lvl1pPr>
              <a:defRPr>
                <a:solidFill>
                  <a:srgbClr val="000000"/>
                </a:solidFill>
              </a:defRPr>
            </a:lvl1pPr>
          </a:lstStyle>
          <a:p>
            <a:r>
              <a:rPr lang="en-US"/>
              <a:t>Click icon to add picture</a:t>
            </a:r>
            <a:endParaRPr lang="fr-FR"/>
          </a:p>
        </p:txBody>
      </p:sp>
    </p:spTree>
    <p:extLst>
      <p:ext uri="{BB962C8B-B14F-4D97-AF65-F5344CB8AC3E}">
        <p14:creationId xmlns:p14="http://schemas.microsoft.com/office/powerpoint/2010/main" val="263031719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enu laté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456AA-E4A2-4E94-A43F-B4267890B9B3}"/>
              </a:ext>
            </a:extLst>
          </p:cNvPr>
          <p:cNvSpPr>
            <a:spLocks noGrp="1"/>
          </p:cNvSpPr>
          <p:nvPr>
            <p:ph type="title" hasCustomPrompt="1"/>
          </p:nvPr>
        </p:nvSpPr>
        <p:spPr>
          <a:xfrm>
            <a:off x="1525174" y="1849670"/>
            <a:ext cx="2963425" cy="854123"/>
          </a:xfrm>
          <a:prstGeom prst="rect">
            <a:avLst/>
          </a:prstGeom>
        </p:spPr>
        <p:txBody>
          <a:bodyPr/>
          <a:lstStyle>
            <a:lvl1pPr>
              <a:defRPr sz="2475" b="1">
                <a:solidFill>
                  <a:schemeClr val="tx1"/>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33</a:t>
            </a:r>
          </a:p>
        </p:txBody>
      </p:sp>
      <p:sp>
        <p:nvSpPr>
          <p:cNvPr id="10" name="Espace réservé du contenu 9">
            <a:extLst>
              <a:ext uri="{FF2B5EF4-FFF2-40B4-BE49-F238E27FC236}">
                <a16:creationId xmlns:a16="http://schemas.microsoft.com/office/drawing/2014/main" id="{0655475B-5664-4134-B5C8-932B17E27633}"/>
              </a:ext>
            </a:extLst>
          </p:cNvPr>
          <p:cNvSpPr>
            <a:spLocks noGrp="1"/>
          </p:cNvSpPr>
          <p:nvPr>
            <p:ph sz="quarter" idx="11" hasCustomPrompt="1"/>
          </p:nvPr>
        </p:nvSpPr>
        <p:spPr>
          <a:xfrm>
            <a:off x="338554" y="1849671"/>
            <a:ext cx="956861" cy="6978674"/>
          </a:xfrm>
          <a:prstGeom prst="rect">
            <a:avLst/>
          </a:prstGeom>
        </p:spPr>
        <p:txBody>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sz="750" b="1">
                <a:solidFill>
                  <a:srgbClr val="000000"/>
                </a:solidFill>
                <a:latin typeface="Arial" panose="020B0604020202020204" pitchFamily="34" charset="0"/>
                <a:cs typeface="Arial" panose="020B0604020202020204" pitchFamily="34" charset="0"/>
              </a:defRPr>
            </a:lvl1pPr>
          </a:lstStyle>
          <a:p>
            <a:pPr lvl="0"/>
            <a:r>
              <a:rPr lang="fr-FR"/>
              <a:t>Titre partie 1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2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3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4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5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6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7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lang="fr-FR"/>
          </a:p>
          <a:p>
            <a:pPr lvl="0"/>
            <a:endParaRPr lang="fr-FR"/>
          </a:p>
        </p:txBody>
      </p:sp>
      <p:sp>
        <p:nvSpPr>
          <p:cNvPr id="15" name="Espace réservé de la date 14">
            <a:extLst>
              <a:ext uri="{FF2B5EF4-FFF2-40B4-BE49-F238E27FC236}">
                <a16:creationId xmlns:a16="http://schemas.microsoft.com/office/drawing/2014/main" id="{8FC7DC83-B7CF-47CC-A377-D5B5915C505C}"/>
              </a:ext>
            </a:extLst>
          </p:cNvPr>
          <p:cNvSpPr>
            <a:spLocks noGrp="1"/>
          </p:cNvSpPr>
          <p:nvPr>
            <p:ph type="dt" sz="half" idx="12"/>
          </p:nvPr>
        </p:nvSpPr>
        <p:spPr/>
        <p:txBody>
          <a:bodyPr/>
          <a:lstStyle/>
          <a:p>
            <a:fld id="{9D0C93A7-F59E-4F9E-A3FE-851A92134EB8}" type="datetimeFigureOut">
              <a:rPr lang="fr-FR" smtClean="0"/>
              <a:pPr/>
              <a:t>14/09/2023</a:t>
            </a:fld>
            <a:endParaRPr lang="fr-FR"/>
          </a:p>
        </p:txBody>
      </p:sp>
      <p:sp>
        <p:nvSpPr>
          <p:cNvPr id="16" name="Espace réservé du pied de page 15">
            <a:extLst>
              <a:ext uri="{FF2B5EF4-FFF2-40B4-BE49-F238E27FC236}">
                <a16:creationId xmlns:a16="http://schemas.microsoft.com/office/drawing/2014/main" id="{306D2C43-5465-4392-9943-0821D7AD82F0}"/>
              </a:ext>
            </a:extLst>
          </p:cNvPr>
          <p:cNvSpPr>
            <a:spLocks noGrp="1"/>
          </p:cNvSpPr>
          <p:nvPr>
            <p:ph type="ftr" sz="quarter" idx="13"/>
          </p:nvPr>
        </p:nvSpPr>
        <p:spPr/>
        <p:txBody>
          <a:bodyPr/>
          <a:lstStyle/>
          <a:p>
            <a:r>
              <a:rPr lang="fr-FR"/>
              <a:t>Titre du document</a:t>
            </a:r>
          </a:p>
        </p:txBody>
      </p:sp>
      <p:sp>
        <p:nvSpPr>
          <p:cNvPr id="17" name="Espace réservé du numéro de diapositive 16">
            <a:extLst>
              <a:ext uri="{FF2B5EF4-FFF2-40B4-BE49-F238E27FC236}">
                <a16:creationId xmlns:a16="http://schemas.microsoft.com/office/drawing/2014/main" id="{D4B2654C-D057-4FF7-A0CC-D483D3A9AE24}"/>
              </a:ext>
            </a:extLst>
          </p:cNvPr>
          <p:cNvSpPr>
            <a:spLocks noGrp="1"/>
          </p:cNvSpPr>
          <p:nvPr>
            <p:ph type="sldNum" sz="quarter" idx="14"/>
          </p:nvPr>
        </p:nvSpPr>
        <p:spPr/>
        <p:txBody>
          <a:bodyPr/>
          <a:lstStyle>
            <a:lvl1pPr>
              <a:defRPr>
                <a:solidFill>
                  <a:schemeClr val="tx1"/>
                </a:solidFill>
              </a:defRPr>
            </a:lvl1pPr>
          </a:lstStyle>
          <a:p>
            <a:fld id="{47B1D971-4EE7-41AF-A79A-00965B6B1F70}" type="slidenum">
              <a:rPr lang="fr-FR" smtClean="0"/>
              <a:pPr/>
              <a:t>‹N°›</a:t>
            </a:fld>
            <a:endParaRPr lang="fr-FR"/>
          </a:p>
        </p:txBody>
      </p:sp>
      <p:sp>
        <p:nvSpPr>
          <p:cNvPr id="8" name="Espace réservé du texte 3">
            <a:extLst>
              <a:ext uri="{FF2B5EF4-FFF2-40B4-BE49-F238E27FC236}">
                <a16:creationId xmlns:a16="http://schemas.microsoft.com/office/drawing/2014/main" id="{48FDCDDC-2411-4A45-95BC-D87AD5F4FA7D}"/>
              </a:ext>
            </a:extLst>
          </p:cNvPr>
          <p:cNvSpPr>
            <a:spLocks noGrp="1"/>
          </p:cNvSpPr>
          <p:nvPr>
            <p:ph type="body" sz="quarter" idx="10" hasCustomPrompt="1"/>
          </p:nvPr>
        </p:nvSpPr>
        <p:spPr>
          <a:xfrm>
            <a:off x="1525174" y="2924284"/>
            <a:ext cx="3800405" cy="1609725"/>
          </a:xfrm>
          <a:prstGeom prst="rect">
            <a:avLst/>
          </a:prstGeom>
        </p:spPr>
        <p:txBody>
          <a:bodyPr/>
          <a:lstStyle>
            <a:lvl1pPr>
              <a:defRPr sz="1800" b="1">
                <a:solidFill>
                  <a:schemeClr val="bg1"/>
                </a:solidFill>
                <a:latin typeface="Arial" panose="020B0604020202020204" pitchFamily="34" charset="0"/>
                <a:cs typeface="Arial" panose="020B0604020202020204" pitchFamily="34" charset="0"/>
              </a:defRPr>
            </a:lvl1pPr>
            <a:lvl2pPr marL="254497" indent="-128588">
              <a:defRPr sz="1350">
                <a:solidFill>
                  <a:srgbClr val="000000"/>
                </a:solidFill>
                <a:latin typeface="Arial" panose="020B0604020202020204" pitchFamily="34" charset="0"/>
                <a:cs typeface="Arial" panose="020B0604020202020204" pitchFamily="34" charset="0"/>
              </a:defRPr>
            </a:lvl2pPr>
            <a:lvl3pPr marL="254497" indent="-128588">
              <a:defRPr sz="788">
                <a:latin typeface="Arial" panose="020B0604020202020204" pitchFamily="34" charset="0"/>
                <a:cs typeface="Arial" panose="020B0604020202020204" pitchFamily="34" charset="0"/>
              </a:defRPr>
            </a:lvl3pPr>
            <a:lvl4pPr marL="402729" indent="-128588">
              <a:defRPr sz="1200">
                <a:solidFill>
                  <a:srgbClr val="000000"/>
                </a:solidFill>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24</a:t>
            </a:r>
          </a:p>
          <a:p>
            <a:pPr lvl="1"/>
            <a:r>
              <a:rPr lang="fr-FR"/>
              <a:t>Niveau 2 texte courant – </a:t>
            </a:r>
            <a:r>
              <a:rPr lang="fr-FR" err="1"/>
              <a:t>arial</a:t>
            </a:r>
            <a:r>
              <a:rPr lang="fr-FR"/>
              <a:t> 18</a:t>
            </a:r>
          </a:p>
          <a:p>
            <a:pPr lvl="3"/>
            <a:r>
              <a:rPr lang="fr-FR"/>
              <a:t>Niveau 3 texte courant – </a:t>
            </a:r>
            <a:r>
              <a:rPr lang="fr-FR" err="1"/>
              <a:t>arial</a:t>
            </a:r>
            <a:r>
              <a:rPr lang="fr-FR"/>
              <a:t> 16</a:t>
            </a:r>
          </a:p>
        </p:txBody>
      </p:sp>
    </p:spTree>
    <p:extLst>
      <p:ext uri="{BB962C8B-B14F-4D97-AF65-F5344CB8AC3E}">
        <p14:creationId xmlns:p14="http://schemas.microsoft.com/office/powerpoint/2010/main" val="349691065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Bandeau haut bleu/vio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2501937" y="616469"/>
            <a:ext cx="2963425" cy="854123"/>
          </a:xfrm>
          <a:prstGeom prst="rect">
            <a:avLst/>
          </a:prstGeom>
        </p:spPr>
        <p:txBody>
          <a:bodyPr>
            <a:normAutofit/>
          </a:bodyPr>
          <a:lstStyle>
            <a:lvl1pPr>
              <a:defRPr sz="1875" b="1">
                <a:solidFill>
                  <a:schemeClr val="accent3"/>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25</a:t>
            </a:r>
          </a:p>
        </p:txBody>
      </p:sp>
      <p:sp>
        <p:nvSpPr>
          <p:cNvPr id="4" name="Espace réservé du texte 3">
            <a:extLst>
              <a:ext uri="{FF2B5EF4-FFF2-40B4-BE49-F238E27FC236}">
                <a16:creationId xmlns:a16="http://schemas.microsoft.com/office/drawing/2014/main" id="{E8FE651D-132C-463B-A878-9CCD4BE49B75}"/>
              </a:ext>
            </a:extLst>
          </p:cNvPr>
          <p:cNvSpPr>
            <a:spLocks noGrp="1"/>
          </p:cNvSpPr>
          <p:nvPr>
            <p:ph type="body" sz="quarter" idx="10" hasCustomPrompt="1"/>
          </p:nvPr>
        </p:nvSpPr>
        <p:spPr>
          <a:xfrm>
            <a:off x="1932594" y="3160064"/>
            <a:ext cx="3364861" cy="1609725"/>
          </a:xfrm>
          <a:prstGeom prst="rect">
            <a:avLst/>
          </a:prstGeom>
        </p:spPr>
        <p:txBody>
          <a:bodyPr/>
          <a:lstStyle>
            <a:lvl1pPr>
              <a:defRPr sz="1650" b="1">
                <a:solidFill>
                  <a:schemeClr val="accent4"/>
                </a:solidFill>
                <a:latin typeface="Arial" panose="020B0604020202020204" pitchFamily="34" charset="0"/>
                <a:cs typeface="Arial" panose="020B0604020202020204" pitchFamily="34" charset="0"/>
              </a:defRPr>
            </a:lvl1pPr>
            <a:lvl2pPr marL="254497" indent="-128588">
              <a:defRPr sz="1350">
                <a:solidFill>
                  <a:srgbClr val="000000"/>
                </a:solidFill>
                <a:latin typeface="Arial" panose="020B0604020202020204" pitchFamily="34" charset="0"/>
                <a:cs typeface="Arial" panose="020B0604020202020204" pitchFamily="34" charset="0"/>
              </a:defRPr>
            </a:lvl2pPr>
            <a:lvl3pPr marL="254497" indent="-128588">
              <a:defRPr sz="788">
                <a:latin typeface="Arial" panose="020B0604020202020204" pitchFamily="34" charset="0"/>
                <a:cs typeface="Arial" panose="020B0604020202020204" pitchFamily="34" charset="0"/>
              </a:defRPr>
            </a:lvl3pPr>
            <a:lvl4pPr marL="402729" indent="-128588">
              <a:defRPr sz="1200">
                <a:solidFill>
                  <a:srgbClr val="000000"/>
                </a:solidFill>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22</a:t>
            </a:r>
          </a:p>
          <a:p>
            <a:pPr lvl="1"/>
            <a:r>
              <a:rPr lang="fr-FR"/>
              <a:t>Niveau 2 texte courant – </a:t>
            </a:r>
            <a:r>
              <a:rPr lang="fr-FR" err="1"/>
              <a:t>arial</a:t>
            </a:r>
            <a:r>
              <a:rPr lang="fr-FR"/>
              <a:t> 18</a:t>
            </a:r>
          </a:p>
          <a:p>
            <a:pPr lvl="3"/>
            <a:r>
              <a:rPr lang="fr-FR"/>
              <a:t>Niveau 3 texte courant – </a:t>
            </a:r>
            <a:r>
              <a:rPr lang="fr-FR" err="1"/>
              <a:t>arial</a:t>
            </a:r>
            <a:r>
              <a:rPr lang="fr-FR"/>
              <a:t> 16</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220293" y="8917694"/>
            <a:ext cx="1543050" cy="527403"/>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2331520" y="8917693"/>
            <a:ext cx="2314575" cy="527403"/>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5094657" y="8917693"/>
            <a:ext cx="1543050" cy="527403"/>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Tree>
    <p:extLst>
      <p:ext uri="{BB962C8B-B14F-4D97-AF65-F5344CB8AC3E}">
        <p14:creationId xmlns:p14="http://schemas.microsoft.com/office/powerpoint/2010/main" val="9481086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1DA18F-EA00-43E2-871F-B001152D9874}"/>
              </a:ext>
            </a:extLst>
          </p:cNvPr>
          <p:cNvSpPr>
            <a:spLocks noGrp="1"/>
          </p:cNvSpPr>
          <p:nvPr>
            <p:ph type="title" hasCustomPrompt="1"/>
          </p:nvPr>
        </p:nvSpPr>
        <p:spPr>
          <a:xfrm>
            <a:off x="641320" y="3231305"/>
            <a:ext cx="5915025" cy="1914702"/>
          </a:xfrm>
          <a:prstGeom prst="rect">
            <a:avLst/>
          </a:prstGeom>
        </p:spPr>
        <p:txBody>
          <a:bodyPr/>
          <a:lstStyle>
            <a:lvl1pPr>
              <a:defRPr/>
            </a:lvl1pPr>
          </a:lstStyle>
          <a:p>
            <a:r>
              <a:rPr lang="fr-FR"/>
              <a:t>Cliquer ici pour ajouter un titre</a:t>
            </a:r>
          </a:p>
        </p:txBody>
      </p:sp>
      <p:sp>
        <p:nvSpPr>
          <p:cNvPr id="6" name="Espace réservé du texte 3">
            <a:extLst>
              <a:ext uri="{FF2B5EF4-FFF2-40B4-BE49-F238E27FC236}">
                <a16:creationId xmlns:a16="http://schemas.microsoft.com/office/drawing/2014/main" id="{065D0FC2-3F5D-45E7-80C5-CB72B52659BD}"/>
              </a:ext>
            </a:extLst>
          </p:cNvPr>
          <p:cNvSpPr>
            <a:spLocks noGrp="1"/>
          </p:cNvSpPr>
          <p:nvPr>
            <p:ph type="body" sz="quarter" idx="10" hasCustomPrompt="1"/>
          </p:nvPr>
        </p:nvSpPr>
        <p:spPr>
          <a:xfrm>
            <a:off x="641152" y="5573329"/>
            <a:ext cx="5915025" cy="660528"/>
          </a:xfrm>
          <a:prstGeom prst="rect">
            <a:avLst/>
          </a:prstGeom>
        </p:spPr>
        <p:txBody>
          <a:bodyPr/>
          <a:lstStyle>
            <a:lvl1pPr marL="0" indent="0">
              <a:buNone/>
              <a:defRPr baseline="0">
                <a:solidFill>
                  <a:srgbClr val="000000"/>
                </a:solidFill>
                <a:latin typeface="Arial" panose="020B0604020202020204" pitchFamily="34" charset="0"/>
                <a:cs typeface="Arial" panose="020B0604020202020204" pitchFamily="34" charset="0"/>
              </a:defRPr>
            </a:lvl1pPr>
          </a:lstStyle>
          <a:p>
            <a:pPr lvl="0"/>
            <a:r>
              <a:rPr lang="fr-FR"/>
              <a:t>Cliquer ici pour ajouter du texte</a:t>
            </a:r>
          </a:p>
        </p:txBody>
      </p:sp>
      <p:sp>
        <p:nvSpPr>
          <p:cNvPr id="7" name="Espace réservé du texte 3">
            <a:extLst>
              <a:ext uri="{FF2B5EF4-FFF2-40B4-BE49-F238E27FC236}">
                <a16:creationId xmlns:a16="http://schemas.microsoft.com/office/drawing/2014/main" id="{A084F0D8-43B5-470F-BFD0-6A233BEE3275}"/>
              </a:ext>
            </a:extLst>
          </p:cNvPr>
          <p:cNvSpPr>
            <a:spLocks noGrp="1"/>
          </p:cNvSpPr>
          <p:nvPr>
            <p:ph type="body" sz="quarter" idx="11" hasCustomPrompt="1"/>
          </p:nvPr>
        </p:nvSpPr>
        <p:spPr>
          <a:xfrm>
            <a:off x="641152" y="6748385"/>
            <a:ext cx="5915025" cy="660528"/>
          </a:xfrm>
          <a:prstGeom prst="rect">
            <a:avLst/>
          </a:prstGeom>
        </p:spPr>
        <p:txBody>
          <a:bodyPr/>
          <a:lstStyle>
            <a:lvl1pPr marL="0" indent="0">
              <a:buNone/>
              <a:defRPr sz="731" baseline="0">
                <a:solidFill>
                  <a:srgbClr val="000000"/>
                </a:solidFill>
                <a:latin typeface="Arial" panose="020B0604020202020204" pitchFamily="34" charset="0"/>
                <a:cs typeface="Arial" panose="020B0604020202020204" pitchFamily="34" charset="0"/>
              </a:defRPr>
            </a:lvl1pPr>
          </a:lstStyle>
          <a:p>
            <a:pPr lvl="0"/>
            <a:r>
              <a:rPr lang="fr-FR"/>
              <a:t>Cliquer ici pour ajouter du texte</a:t>
            </a:r>
          </a:p>
        </p:txBody>
      </p:sp>
    </p:spTree>
    <p:extLst>
      <p:ext uri="{BB962C8B-B14F-4D97-AF65-F5344CB8AC3E}">
        <p14:creationId xmlns:p14="http://schemas.microsoft.com/office/powerpoint/2010/main" val="25937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Bandeau haut + image bleu/vio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2508408" y="617385"/>
            <a:ext cx="2963425" cy="854123"/>
          </a:xfrm>
          <a:prstGeom prst="rect">
            <a:avLst/>
          </a:prstGeom>
        </p:spPr>
        <p:txBody>
          <a:bodyPr>
            <a:normAutofit/>
          </a:bodyPr>
          <a:lstStyle>
            <a:lvl1pPr>
              <a:defRPr sz="1875" b="1">
                <a:solidFill>
                  <a:schemeClr val="accent3"/>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25</a:t>
            </a:r>
          </a:p>
        </p:txBody>
      </p:sp>
      <p:sp>
        <p:nvSpPr>
          <p:cNvPr id="4" name="Espace réservé du texte 3">
            <a:extLst>
              <a:ext uri="{FF2B5EF4-FFF2-40B4-BE49-F238E27FC236}">
                <a16:creationId xmlns:a16="http://schemas.microsoft.com/office/drawing/2014/main" id="{E8FE651D-132C-463B-A878-9CCD4BE49B75}"/>
              </a:ext>
            </a:extLst>
          </p:cNvPr>
          <p:cNvSpPr>
            <a:spLocks noGrp="1"/>
          </p:cNvSpPr>
          <p:nvPr>
            <p:ph type="body" sz="quarter" idx="10" hasCustomPrompt="1"/>
          </p:nvPr>
        </p:nvSpPr>
        <p:spPr>
          <a:xfrm>
            <a:off x="489266" y="2481295"/>
            <a:ext cx="3352286" cy="1609725"/>
          </a:xfrm>
          <a:prstGeom prst="rect">
            <a:avLst/>
          </a:prstGeom>
        </p:spPr>
        <p:txBody>
          <a:bodyPr/>
          <a:lstStyle>
            <a:lvl1pPr>
              <a:defRPr sz="1650" b="1">
                <a:solidFill>
                  <a:schemeClr val="accent4"/>
                </a:solidFill>
                <a:latin typeface="Arial" panose="020B0604020202020204" pitchFamily="34" charset="0"/>
                <a:cs typeface="Arial" panose="020B0604020202020204" pitchFamily="34" charset="0"/>
              </a:defRPr>
            </a:lvl1pPr>
            <a:lvl2pPr marL="254497" indent="-128588">
              <a:defRPr sz="1350">
                <a:solidFill>
                  <a:srgbClr val="000000"/>
                </a:solidFill>
                <a:latin typeface="Arial" panose="020B0604020202020204" pitchFamily="34" charset="0"/>
                <a:cs typeface="Arial" panose="020B0604020202020204" pitchFamily="34" charset="0"/>
              </a:defRPr>
            </a:lvl2pPr>
            <a:lvl3pPr marL="254497" indent="-128588">
              <a:defRPr sz="788">
                <a:latin typeface="Arial" panose="020B0604020202020204" pitchFamily="34" charset="0"/>
                <a:cs typeface="Arial" panose="020B0604020202020204" pitchFamily="34" charset="0"/>
              </a:defRPr>
            </a:lvl3pPr>
            <a:lvl4pPr marL="402729" indent="-128588">
              <a:defRPr sz="1200">
                <a:solidFill>
                  <a:srgbClr val="000000"/>
                </a:solidFill>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22</a:t>
            </a:r>
          </a:p>
          <a:p>
            <a:pPr lvl="1"/>
            <a:r>
              <a:rPr lang="fr-FR"/>
              <a:t>Niveau 2 texte courant – </a:t>
            </a:r>
            <a:r>
              <a:rPr lang="fr-FR" err="1"/>
              <a:t>arial</a:t>
            </a:r>
            <a:r>
              <a:rPr lang="fr-FR"/>
              <a:t> 18</a:t>
            </a:r>
          </a:p>
          <a:p>
            <a:pPr lvl="3"/>
            <a:r>
              <a:rPr lang="fr-FR"/>
              <a:t>Niveau 3 texte courant – </a:t>
            </a:r>
            <a:r>
              <a:rPr lang="fr-FR" err="1"/>
              <a:t>arial</a:t>
            </a:r>
            <a:r>
              <a:rPr lang="fr-FR"/>
              <a:t> 16</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220293" y="8917694"/>
            <a:ext cx="1543050" cy="527403"/>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2331520" y="8917693"/>
            <a:ext cx="2314575" cy="527403"/>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5094657" y="8917693"/>
            <a:ext cx="1543050" cy="527403"/>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
        <p:nvSpPr>
          <p:cNvPr id="8" name="Espace réservé pour une image  7">
            <a:extLst>
              <a:ext uri="{FF2B5EF4-FFF2-40B4-BE49-F238E27FC236}">
                <a16:creationId xmlns:a16="http://schemas.microsoft.com/office/drawing/2014/main" id="{2792A32E-524B-4A66-90F1-6950ACE93615}"/>
              </a:ext>
            </a:extLst>
          </p:cNvPr>
          <p:cNvSpPr>
            <a:spLocks noGrp="1"/>
          </p:cNvSpPr>
          <p:nvPr>
            <p:ph type="pic" sz="quarter" idx="11"/>
          </p:nvPr>
        </p:nvSpPr>
        <p:spPr>
          <a:xfrm>
            <a:off x="3841552" y="2482234"/>
            <a:ext cx="2795885" cy="5450592"/>
          </a:xfrm>
        </p:spPr>
        <p:txBody>
          <a:bodyPr/>
          <a:lstStyle>
            <a:lvl1pPr>
              <a:defRPr>
                <a:solidFill>
                  <a:srgbClr val="000000"/>
                </a:solidFill>
              </a:defRPr>
            </a:lvl1pPr>
          </a:lstStyle>
          <a:p>
            <a:r>
              <a:rPr lang="en-US"/>
              <a:t>Click icon to add picture</a:t>
            </a:r>
            <a:endParaRPr lang="fr-FR"/>
          </a:p>
        </p:txBody>
      </p:sp>
    </p:spTree>
    <p:extLst>
      <p:ext uri="{BB962C8B-B14F-4D97-AF65-F5344CB8AC3E}">
        <p14:creationId xmlns:p14="http://schemas.microsoft.com/office/powerpoint/2010/main" val="337200537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Menu latéral Bleu/vio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456AA-E4A2-4E94-A43F-B4267890B9B3}"/>
              </a:ext>
            </a:extLst>
          </p:cNvPr>
          <p:cNvSpPr>
            <a:spLocks noGrp="1"/>
          </p:cNvSpPr>
          <p:nvPr>
            <p:ph type="title" hasCustomPrompt="1"/>
          </p:nvPr>
        </p:nvSpPr>
        <p:spPr>
          <a:xfrm>
            <a:off x="1441067" y="1819817"/>
            <a:ext cx="2963425" cy="854123"/>
          </a:xfrm>
          <a:prstGeom prst="rect">
            <a:avLst/>
          </a:prstGeom>
        </p:spPr>
        <p:txBody>
          <a:bodyPr/>
          <a:lstStyle>
            <a:lvl1pPr>
              <a:defRPr sz="2475" b="1">
                <a:solidFill>
                  <a:schemeClr val="accent3"/>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33</a:t>
            </a:r>
          </a:p>
        </p:txBody>
      </p:sp>
      <p:sp>
        <p:nvSpPr>
          <p:cNvPr id="10" name="Espace réservé du contenu 9">
            <a:extLst>
              <a:ext uri="{FF2B5EF4-FFF2-40B4-BE49-F238E27FC236}">
                <a16:creationId xmlns:a16="http://schemas.microsoft.com/office/drawing/2014/main" id="{0655475B-5664-4134-B5C8-932B17E27633}"/>
              </a:ext>
            </a:extLst>
          </p:cNvPr>
          <p:cNvSpPr>
            <a:spLocks noGrp="1"/>
          </p:cNvSpPr>
          <p:nvPr>
            <p:ph sz="quarter" idx="11" hasCustomPrompt="1"/>
          </p:nvPr>
        </p:nvSpPr>
        <p:spPr>
          <a:xfrm>
            <a:off x="357963" y="1819817"/>
            <a:ext cx="921872" cy="6978674"/>
          </a:xfrm>
          <a:prstGeom prst="rect">
            <a:avLst/>
          </a:prstGeom>
        </p:spPr>
        <p:txBody>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sz="750" b="1">
                <a:solidFill>
                  <a:srgbClr val="000000"/>
                </a:solidFill>
                <a:latin typeface="Arial" panose="020B0604020202020204" pitchFamily="34" charset="0"/>
                <a:cs typeface="Arial" panose="020B0604020202020204" pitchFamily="34" charset="0"/>
              </a:defRPr>
            </a:lvl1pPr>
          </a:lstStyle>
          <a:p>
            <a:pPr lvl="0"/>
            <a:r>
              <a:rPr lang="fr-FR"/>
              <a:t>Titre partie 1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2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3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4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5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6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7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lang="fr-FR"/>
          </a:p>
          <a:p>
            <a:pPr lvl="0"/>
            <a:endParaRPr lang="fr-FR"/>
          </a:p>
        </p:txBody>
      </p:sp>
      <p:sp>
        <p:nvSpPr>
          <p:cNvPr id="15" name="Espace réservé de la date 14">
            <a:extLst>
              <a:ext uri="{FF2B5EF4-FFF2-40B4-BE49-F238E27FC236}">
                <a16:creationId xmlns:a16="http://schemas.microsoft.com/office/drawing/2014/main" id="{8FC7DC83-B7CF-47CC-A377-D5B5915C505C}"/>
              </a:ext>
            </a:extLst>
          </p:cNvPr>
          <p:cNvSpPr>
            <a:spLocks noGrp="1"/>
          </p:cNvSpPr>
          <p:nvPr>
            <p:ph type="dt" sz="half" idx="12"/>
          </p:nvPr>
        </p:nvSpPr>
        <p:spPr/>
        <p:txBody>
          <a:bodyPr/>
          <a:lstStyle/>
          <a:p>
            <a:fld id="{9D0C93A7-F59E-4F9E-A3FE-851A92134EB8}" type="datetimeFigureOut">
              <a:rPr lang="fr-FR" smtClean="0"/>
              <a:pPr/>
              <a:t>14/09/2023</a:t>
            </a:fld>
            <a:endParaRPr lang="fr-FR"/>
          </a:p>
        </p:txBody>
      </p:sp>
      <p:sp>
        <p:nvSpPr>
          <p:cNvPr id="16" name="Espace réservé du pied de page 15">
            <a:extLst>
              <a:ext uri="{FF2B5EF4-FFF2-40B4-BE49-F238E27FC236}">
                <a16:creationId xmlns:a16="http://schemas.microsoft.com/office/drawing/2014/main" id="{306D2C43-5465-4392-9943-0821D7AD82F0}"/>
              </a:ext>
            </a:extLst>
          </p:cNvPr>
          <p:cNvSpPr>
            <a:spLocks noGrp="1"/>
          </p:cNvSpPr>
          <p:nvPr>
            <p:ph type="ftr" sz="quarter" idx="13"/>
          </p:nvPr>
        </p:nvSpPr>
        <p:spPr/>
        <p:txBody>
          <a:bodyPr/>
          <a:lstStyle/>
          <a:p>
            <a:r>
              <a:rPr lang="fr-FR"/>
              <a:t>Titre du document</a:t>
            </a:r>
          </a:p>
        </p:txBody>
      </p:sp>
      <p:sp>
        <p:nvSpPr>
          <p:cNvPr id="17" name="Espace réservé du numéro de diapositive 16">
            <a:extLst>
              <a:ext uri="{FF2B5EF4-FFF2-40B4-BE49-F238E27FC236}">
                <a16:creationId xmlns:a16="http://schemas.microsoft.com/office/drawing/2014/main" id="{D4B2654C-D057-4FF7-A0CC-D483D3A9AE24}"/>
              </a:ext>
            </a:extLst>
          </p:cNvPr>
          <p:cNvSpPr>
            <a:spLocks noGrp="1"/>
          </p:cNvSpPr>
          <p:nvPr>
            <p:ph type="sldNum" sz="quarter" idx="14"/>
          </p:nvPr>
        </p:nvSpPr>
        <p:spPr/>
        <p:txBody>
          <a:bodyPr/>
          <a:lstStyle>
            <a:lvl1pPr>
              <a:defRPr>
                <a:solidFill>
                  <a:schemeClr val="tx1"/>
                </a:solidFill>
              </a:defRPr>
            </a:lvl1pPr>
          </a:lstStyle>
          <a:p>
            <a:fld id="{47B1D971-4EE7-41AF-A79A-00965B6B1F70}" type="slidenum">
              <a:rPr lang="fr-FR" smtClean="0"/>
              <a:pPr/>
              <a:t>‹N°›</a:t>
            </a:fld>
            <a:endParaRPr lang="fr-FR"/>
          </a:p>
        </p:txBody>
      </p:sp>
      <p:sp>
        <p:nvSpPr>
          <p:cNvPr id="8" name="Espace réservé du texte 3">
            <a:extLst>
              <a:ext uri="{FF2B5EF4-FFF2-40B4-BE49-F238E27FC236}">
                <a16:creationId xmlns:a16="http://schemas.microsoft.com/office/drawing/2014/main" id="{48FDCDDC-2411-4A45-95BC-D87AD5F4FA7D}"/>
              </a:ext>
            </a:extLst>
          </p:cNvPr>
          <p:cNvSpPr>
            <a:spLocks noGrp="1"/>
          </p:cNvSpPr>
          <p:nvPr>
            <p:ph type="body" sz="quarter" idx="10" hasCustomPrompt="1"/>
          </p:nvPr>
        </p:nvSpPr>
        <p:spPr>
          <a:xfrm>
            <a:off x="1441066" y="2894431"/>
            <a:ext cx="3653591" cy="1609725"/>
          </a:xfrm>
          <a:prstGeom prst="rect">
            <a:avLst/>
          </a:prstGeom>
        </p:spPr>
        <p:txBody>
          <a:bodyPr/>
          <a:lstStyle>
            <a:lvl1pPr>
              <a:defRPr sz="1800" b="1">
                <a:solidFill>
                  <a:schemeClr val="accent4"/>
                </a:solidFill>
                <a:latin typeface="Arial" panose="020B0604020202020204" pitchFamily="34" charset="0"/>
                <a:cs typeface="Arial" panose="020B0604020202020204" pitchFamily="34" charset="0"/>
              </a:defRPr>
            </a:lvl1pPr>
            <a:lvl2pPr marL="254497" indent="-128588">
              <a:defRPr sz="1350">
                <a:solidFill>
                  <a:srgbClr val="000000"/>
                </a:solidFill>
                <a:latin typeface="Arial" panose="020B0604020202020204" pitchFamily="34" charset="0"/>
                <a:cs typeface="Arial" panose="020B0604020202020204" pitchFamily="34" charset="0"/>
              </a:defRPr>
            </a:lvl2pPr>
            <a:lvl3pPr marL="254497" indent="-128588">
              <a:defRPr sz="788">
                <a:latin typeface="Arial" panose="020B0604020202020204" pitchFamily="34" charset="0"/>
                <a:cs typeface="Arial" panose="020B0604020202020204" pitchFamily="34" charset="0"/>
              </a:defRPr>
            </a:lvl3pPr>
            <a:lvl4pPr marL="402729" indent="-128588">
              <a:defRPr sz="1200">
                <a:solidFill>
                  <a:srgbClr val="000000"/>
                </a:solidFill>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24</a:t>
            </a:r>
          </a:p>
          <a:p>
            <a:pPr lvl="1"/>
            <a:r>
              <a:rPr lang="fr-FR"/>
              <a:t>Niveau 2 texte courant – </a:t>
            </a:r>
            <a:r>
              <a:rPr lang="fr-FR" err="1"/>
              <a:t>arial</a:t>
            </a:r>
            <a:r>
              <a:rPr lang="fr-FR"/>
              <a:t> 18</a:t>
            </a:r>
          </a:p>
          <a:p>
            <a:pPr lvl="3"/>
            <a:r>
              <a:rPr lang="fr-FR"/>
              <a:t>Niveau 3 texte courant – </a:t>
            </a:r>
            <a:r>
              <a:rPr lang="fr-FR" err="1"/>
              <a:t>arial</a:t>
            </a:r>
            <a:r>
              <a:rPr lang="fr-FR"/>
              <a:t> 16</a:t>
            </a:r>
          </a:p>
        </p:txBody>
      </p:sp>
    </p:spTree>
    <p:extLst>
      <p:ext uri="{BB962C8B-B14F-4D97-AF65-F5344CB8AC3E}">
        <p14:creationId xmlns:p14="http://schemas.microsoft.com/office/powerpoint/2010/main" val="245359958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fr-FR"/>
              <a:t>Modifiez le style du titre</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a:p>
        </p:txBody>
      </p:sp>
      <p:sp>
        <p:nvSpPr>
          <p:cNvPr id="7" name="Footer Placeholder 4">
            <a:extLst>
              <a:ext uri="{FF2B5EF4-FFF2-40B4-BE49-F238E27FC236}">
                <a16:creationId xmlns:a16="http://schemas.microsoft.com/office/drawing/2014/main" id="{A45B8FFE-3692-48BC-9423-1DDEAC19EF6C}"/>
              </a:ext>
            </a:extLst>
          </p:cNvPr>
          <p:cNvSpPr>
            <a:spLocks noGrp="1"/>
          </p:cNvSpPr>
          <p:nvPr>
            <p:ph type="ftr" sz="quarter" idx="3"/>
          </p:nvPr>
        </p:nvSpPr>
        <p:spPr>
          <a:xfrm>
            <a:off x="584200" y="9293724"/>
            <a:ext cx="4026235" cy="241300"/>
          </a:xfrm>
          <a:prstGeom prst="rect">
            <a:avLst/>
          </a:prstGeom>
        </p:spPr>
        <p:txBody>
          <a:bodyPr anchor="ctr" anchorCtr="0"/>
          <a:lstStyle>
            <a:lvl1pPr>
              <a:defRPr sz="900">
                <a:solidFill>
                  <a:schemeClr val="bg1">
                    <a:lumMod val="50000"/>
                  </a:schemeClr>
                </a:solidFill>
              </a:defRPr>
            </a:lvl1pPr>
          </a:lstStyle>
          <a:p>
            <a:r>
              <a:rPr lang="fr-FR"/>
              <a:t>Retour d’expérience – Sous-kit </a:t>
            </a:r>
            <a:r>
              <a:rPr lang="fr-FR" i="1"/>
              <a:t>Dimension </a:t>
            </a:r>
            <a:r>
              <a:rPr lang="fr-FR" i="1" err="1"/>
              <a:t>Pratiquede</a:t>
            </a:r>
            <a:r>
              <a:rPr lang="fr-FR" i="1"/>
              <a:t> management des SI</a:t>
            </a:r>
            <a:endParaRPr lang="fr-FR"/>
          </a:p>
        </p:txBody>
      </p:sp>
      <p:sp>
        <p:nvSpPr>
          <p:cNvPr id="9" name="Slide Number Placeholder 5">
            <a:extLst>
              <a:ext uri="{FF2B5EF4-FFF2-40B4-BE49-F238E27FC236}">
                <a16:creationId xmlns:a16="http://schemas.microsoft.com/office/drawing/2014/main" id="{A5911443-B8F8-4981-BEE9-F9396DEC39CC}"/>
              </a:ext>
            </a:extLst>
          </p:cNvPr>
          <p:cNvSpPr>
            <a:spLocks noGrp="1"/>
          </p:cNvSpPr>
          <p:nvPr>
            <p:ph type="sldNum" sz="quarter" idx="4"/>
          </p:nvPr>
        </p:nvSpPr>
        <p:spPr>
          <a:xfrm>
            <a:off x="4730750" y="9484224"/>
            <a:ext cx="1543050" cy="241300"/>
          </a:xfrm>
          <a:prstGeom prst="rect">
            <a:avLst/>
          </a:prstGeom>
        </p:spPr>
        <p:txBody>
          <a:bodyPr/>
          <a:lstStyle>
            <a:lvl1pPr algn="ctr">
              <a:defRPr sz="900">
                <a:solidFill>
                  <a:schemeClr val="bg1">
                    <a:lumMod val="50000"/>
                  </a:schemeClr>
                </a:solidFill>
              </a:defRPr>
            </a:lvl1pPr>
          </a:lstStyle>
          <a:p>
            <a:fld id="{9806570B-665C-40A5-81D5-EF9717536DDA}" type="slidenum">
              <a:rPr lang="fr-FR" smtClean="0"/>
              <a:pPr/>
              <a:t>‹N°›</a:t>
            </a:fld>
            <a:endParaRPr lang="fr-FR"/>
          </a:p>
        </p:txBody>
      </p:sp>
    </p:spTree>
    <p:extLst>
      <p:ext uri="{BB962C8B-B14F-4D97-AF65-F5344CB8AC3E}">
        <p14:creationId xmlns:p14="http://schemas.microsoft.com/office/powerpoint/2010/main" val="3458087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ge de gar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1DA18F-EA00-43E2-871F-B001152D9874}"/>
              </a:ext>
            </a:extLst>
          </p:cNvPr>
          <p:cNvSpPr>
            <a:spLocks noGrp="1"/>
          </p:cNvSpPr>
          <p:nvPr>
            <p:ph type="title" hasCustomPrompt="1"/>
          </p:nvPr>
        </p:nvSpPr>
        <p:spPr>
          <a:xfrm>
            <a:off x="641320" y="3231307"/>
            <a:ext cx="5915025" cy="1914702"/>
          </a:xfrm>
          <a:prstGeom prst="rect">
            <a:avLst/>
          </a:prstGeom>
          <a:ln>
            <a:noFill/>
          </a:ln>
        </p:spPr>
        <p:txBody>
          <a:bodyPr/>
          <a:lstStyle>
            <a:lvl1pPr>
              <a:defRPr sz="3300"/>
            </a:lvl1pPr>
          </a:lstStyle>
          <a:p>
            <a:r>
              <a:rPr lang="fr-FR"/>
              <a:t>Titre sur deux lignes: </a:t>
            </a:r>
            <a:br>
              <a:rPr lang="fr-FR"/>
            </a:br>
            <a:r>
              <a:rPr lang="fr-FR" err="1"/>
              <a:t>arial</a:t>
            </a:r>
            <a:r>
              <a:rPr lang="fr-FR"/>
              <a:t> </a:t>
            </a:r>
            <a:r>
              <a:rPr lang="fr-FR" err="1"/>
              <a:t>bold</a:t>
            </a:r>
            <a:r>
              <a:rPr lang="fr-FR"/>
              <a:t> 44</a:t>
            </a:r>
          </a:p>
        </p:txBody>
      </p:sp>
      <p:sp>
        <p:nvSpPr>
          <p:cNvPr id="4" name="Espace réservé du texte 3">
            <a:extLst>
              <a:ext uri="{FF2B5EF4-FFF2-40B4-BE49-F238E27FC236}">
                <a16:creationId xmlns:a16="http://schemas.microsoft.com/office/drawing/2014/main" id="{065D0FC2-3F5D-45E7-80C5-CB72B52659BD}"/>
              </a:ext>
            </a:extLst>
          </p:cNvPr>
          <p:cNvSpPr>
            <a:spLocks noGrp="1"/>
          </p:cNvSpPr>
          <p:nvPr>
            <p:ph type="body" sz="quarter" idx="10" hasCustomPrompt="1"/>
          </p:nvPr>
        </p:nvSpPr>
        <p:spPr>
          <a:xfrm>
            <a:off x="641152" y="5146009"/>
            <a:ext cx="5915025" cy="660529"/>
          </a:xfrm>
          <a:prstGeom prst="rect">
            <a:avLst/>
          </a:prstGeom>
          <a:ln>
            <a:noFill/>
          </a:ln>
        </p:spPr>
        <p:txBody>
          <a:bodyPr/>
          <a:lstStyle>
            <a:lvl1pPr marL="0" indent="0">
              <a:buNone/>
              <a:defRPr sz="2100">
                <a:solidFill>
                  <a:srgbClr val="000000"/>
                </a:solidFill>
              </a:defRPr>
            </a:lvl1pPr>
          </a:lstStyle>
          <a:p>
            <a:pPr lvl="0"/>
            <a:r>
              <a:rPr lang="fr-FR"/>
              <a:t>Auteur sur une ligne : </a:t>
            </a:r>
            <a:r>
              <a:rPr lang="fr-FR" err="1"/>
              <a:t>arial</a:t>
            </a:r>
            <a:r>
              <a:rPr lang="fr-FR"/>
              <a:t> 28</a:t>
            </a:r>
          </a:p>
        </p:txBody>
      </p:sp>
      <p:sp>
        <p:nvSpPr>
          <p:cNvPr id="5" name="Espace réservé du texte 3">
            <a:extLst>
              <a:ext uri="{FF2B5EF4-FFF2-40B4-BE49-F238E27FC236}">
                <a16:creationId xmlns:a16="http://schemas.microsoft.com/office/drawing/2014/main" id="{A084F0D8-43B5-470F-BFD0-6A233BEE3275}"/>
              </a:ext>
            </a:extLst>
          </p:cNvPr>
          <p:cNvSpPr>
            <a:spLocks noGrp="1"/>
          </p:cNvSpPr>
          <p:nvPr>
            <p:ph type="body" sz="quarter" idx="11" hasCustomPrompt="1"/>
          </p:nvPr>
        </p:nvSpPr>
        <p:spPr>
          <a:xfrm>
            <a:off x="641152" y="5893760"/>
            <a:ext cx="5915025" cy="660529"/>
          </a:xfrm>
          <a:prstGeom prst="rect">
            <a:avLst/>
          </a:prstGeom>
          <a:ln>
            <a:noFill/>
          </a:ln>
        </p:spPr>
        <p:txBody>
          <a:bodyPr/>
          <a:lstStyle>
            <a:lvl1pPr marL="0" indent="0">
              <a:buNone/>
              <a:defRPr sz="1200">
                <a:solidFill>
                  <a:srgbClr val="000000"/>
                </a:solidFill>
                <a:latin typeface="Arial" panose="020B0604020202020204" pitchFamily="34" charset="0"/>
                <a:cs typeface="Arial" panose="020B0604020202020204" pitchFamily="34" charset="0"/>
              </a:defRPr>
            </a:lvl1pPr>
          </a:lstStyle>
          <a:p>
            <a:pPr lvl="0"/>
            <a:r>
              <a:rPr lang="fr-FR"/>
              <a:t>10 janvier 2019 : </a:t>
            </a:r>
            <a:r>
              <a:rPr lang="fr-FR" err="1"/>
              <a:t>arial</a:t>
            </a:r>
            <a:r>
              <a:rPr lang="fr-FR"/>
              <a:t> 16</a:t>
            </a:r>
          </a:p>
        </p:txBody>
      </p:sp>
    </p:spTree>
    <p:extLst>
      <p:ext uri="{BB962C8B-B14F-4D97-AF65-F5344CB8AC3E}">
        <p14:creationId xmlns:p14="http://schemas.microsoft.com/office/powerpoint/2010/main" val="427213121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ge de gar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F675A4-22E5-4D5D-8C64-787496910212}"/>
              </a:ext>
            </a:extLst>
          </p:cNvPr>
          <p:cNvSpPr>
            <a:spLocks noGrp="1"/>
          </p:cNvSpPr>
          <p:nvPr>
            <p:ph type="title" hasCustomPrompt="1"/>
          </p:nvPr>
        </p:nvSpPr>
        <p:spPr>
          <a:xfrm>
            <a:off x="641320" y="3231307"/>
            <a:ext cx="5915025" cy="1914702"/>
          </a:xfrm>
          <a:prstGeom prst="rect">
            <a:avLst/>
          </a:prstGeom>
        </p:spPr>
        <p:txBody>
          <a:bodyPr/>
          <a:lstStyle>
            <a:lvl1pPr>
              <a:defRPr sz="3300">
                <a:solidFill>
                  <a:schemeClr val="tx1"/>
                </a:solidFill>
              </a:defRPr>
            </a:lvl1pPr>
          </a:lstStyle>
          <a:p>
            <a:r>
              <a:rPr lang="fr-FR"/>
              <a:t>Titre sur deux lignes: </a:t>
            </a:r>
            <a:br>
              <a:rPr lang="fr-FR"/>
            </a:br>
            <a:r>
              <a:rPr lang="fr-FR" err="1"/>
              <a:t>arial</a:t>
            </a:r>
            <a:r>
              <a:rPr lang="fr-FR"/>
              <a:t> </a:t>
            </a:r>
            <a:r>
              <a:rPr lang="fr-FR" err="1"/>
              <a:t>bold</a:t>
            </a:r>
            <a:r>
              <a:rPr lang="fr-FR"/>
              <a:t> 44</a:t>
            </a:r>
          </a:p>
        </p:txBody>
      </p:sp>
      <p:sp>
        <p:nvSpPr>
          <p:cNvPr id="3" name="Espace réservé du texte 3">
            <a:extLst>
              <a:ext uri="{FF2B5EF4-FFF2-40B4-BE49-F238E27FC236}">
                <a16:creationId xmlns:a16="http://schemas.microsoft.com/office/drawing/2014/main" id="{587EFB71-AEA9-4DB6-B7FF-4FE81D119C4B}"/>
              </a:ext>
            </a:extLst>
          </p:cNvPr>
          <p:cNvSpPr>
            <a:spLocks noGrp="1"/>
          </p:cNvSpPr>
          <p:nvPr>
            <p:ph type="body" sz="quarter" idx="10" hasCustomPrompt="1"/>
          </p:nvPr>
        </p:nvSpPr>
        <p:spPr>
          <a:xfrm>
            <a:off x="641152" y="5146009"/>
            <a:ext cx="5915025" cy="660529"/>
          </a:xfrm>
          <a:prstGeom prst="rect">
            <a:avLst/>
          </a:prstGeom>
        </p:spPr>
        <p:txBody>
          <a:bodyPr/>
          <a:lstStyle>
            <a:lvl1pPr marL="0" indent="0">
              <a:buNone/>
              <a:defRPr sz="2100">
                <a:solidFill>
                  <a:srgbClr val="000000"/>
                </a:solidFill>
              </a:defRPr>
            </a:lvl1pPr>
          </a:lstStyle>
          <a:p>
            <a:pPr lvl="0"/>
            <a:r>
              <a:rPr lang="fr-FR"/>
              <a:t>Auteur sur une ligne : </a:t>
            </a:r>
            <a:r>
              <a:rPr lang="fr-FR" err="1"/>
              <a:t>arial</a:t>
            </a:r>
            <a:r>
              <a:rPr lang="fr-FR"/>
              <a:t> 28</a:t>
            </a:r>
          </a:p>
        </p:txBody>
      </p:sp>
      <p:sp>
        <p:nvSpPr>
          <p:cNvPr id="4" name="Espace réservé du texte 3">
            <a:extLst>
              <a:ext uri="{FF2B5EF4-FFF2-40B4-BE49-F238E27FC236}">
                <a16:creationId xmlns:a16="http://schemas.microsoft.com/office/drawing/2014/main" id="{C9AED4AF-A1C5-4A86-8E41-941536596717}"/>
              </a:ext>
            </a:extLst>
          </p:cNvPr>
          <p:cNvSpPr>
            <a:spLocks noGrp="1"/>
          </p:cNvSpPr>
          <p:nvPr>
            <p:ph type="body" sz="quarter" idx="11" hasCustomPrompt="1"/>
          </p:nvPr>
        </p:nvSpPr>
        <p:spPr>
          <a:xfrm>
            <a:off x="641152" y="5893760"/>
            <a:ext cx="5915025" cy="660529"/>
          </a:xfrm>
          <a:prstGeom prst="rect">
            <a:avLst/>
          </a:prstGeom>
        </p:spPr>
        <p:txBody>
          <a:bodyPr/>
          <a:lstStyle>
            <a:lvl1pPr marL="0" indent="0">
              <a:buNone/>
              <a:defRPr sz="1200">
                <a:solidFill>
                  <a:srgbClr val="000000"/>
                </a:solidFill>
                <a:latin typeface="Arial" panose="020B0604020202020204" pitchFamily="34" charset="0"/>
                <a:cs typeface="Arial" panose="020B0604020202020204" pitchFamily="34" charset="0"/>
              </a:defRPr>
            </a:lvl1pPr>
          </a:lstStyle>
          <a:p>
            <a:pPr lvl="0"/>
            <a:r>
              <a:rPr lang="fr-FR"/>
              <a:t>10 janvier 2019 : </a:t>
            </a:r>
            <a:r>
              <a:rPr lang="fr-FR" err="1"/>
              <a:t>arial</a:t>
            </a:r>
            <a:r>
              <a:rPr lang="fr-FR"/>
              <a:t> 16</a:t>
            </a:r>
          </a:p>
        </p:txBody>
      </p:sp>
    </p:spTree>
    <p:extLst>
      <p:ext uri="{BB962C8B-B14F-4D97-AF65-F5344CB8AC3E}">
        <p14:creationId xmlns:p14="http://schemas.microsoft.com/office/powerpoint/2010/main" val="374770417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ge tit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D51-37FF-4AF8-BDAD-C4EC214B40A7}"/>
              </a:ext>
            </a:extLst>
          </p:cNvPr>
          <p:cNvSpPr>
            <a:spLocks noGrp="1"/>
          </p:cNvSpPr>
          <p:nvPr>
            <p:ph type="title" hasCustomPrompt="1"/>
          </p:nvPr>
        </p:nvSpPr>
        <p:spPr>
          <a:xfrm>
            <a:off x="541595" y="4242122"/>
            <a:ext cx="5915025" cy="1914702"/>
          </a:xfrm>
          <a:prstGeom prst="rect">
            <a:avLst/>
          </a:prstGeom>
        </p:spPr>
        <p:txBody>
          <a:bodyPr/>
          <a:lstStyle>
            <a:lvl1pPr algn="ctr">
              <a:defRPr sz="2475">
                <a:solidFill>
                  <a:schemeClr val="tx1"/>
                </a:solidFill>
              </a:defRPr>
            </a:lvl1pPr>
          </a:lstStyle>
          <a:p>
            <a:r>
              <a:rPr lang="fr-FR"/>
              <a:t>Titre sur deux lignes: </a:t>
            </a:r>
            <a:br>
              <a:rPr lang="fr-FR"/>
            </a:br>
            <a:r>
              <a:rPr lang="fr-FR" err="1"/>
              <a:t>arial</a:t>
            </a:r>
            <a:r>
              <a:rPr lang="fr-FR"/>
              <a:t> </a:t>
            </a:r>
            <a:r>
              <a:rPr lang="fr-FR" err="1"/>
              <a:t>bold</a:t>
            </a:r>
            <a:r>
              <a:rPr lang="fr-FR"/>
              <a:t> 33</a:t>
            </a:r>
          </a:p>
        </p:txBody>
      </p:sp>
      <p:sp>
        <p:nvSpPr>
          <p:cNvPr id="5" name="Espace réservé du numéro de diapositive 5">
            <a:extLst>
              <a:ext uri="{FF2B5EF4-FFF2-40B4-BE49-F238E27FC236}">
                <a16:creationId xmlns:a16="http://schemas.microsoft.com/office/drawing/2014/main" id="{677164CC-81D4-4567-BB48-1F78E5775B42}"/>
              </a:ext>
            </a:extLst>
          </p:cNvPr>
          <p:cNvSpPr>
            <a:spLocks noGrp="1"/>
          </p:cNvSpPr>
          <p:nvPr>
            <p:ph type="sldNum" sz="quarter" idx="4"/>
          </p:nvPr>
        </p:nvSpPr>
        <p:spPr>
          <a:xfrm>
            <a:off x="5028870" y="8658580"/>
            <a:ext cx="1543050" cy="527403"/>
          </a:xfrm>
          <a:prstGeom prst="rect">
            <a:avLst/>
          </a:prstGeom>
        </p:spPr>
        <p:txBody>
          <a:bodyPr vert="horz" lIns="91440" tIns="45720" rIns="91440" bIns="45720" rtlCol="0" anchor="ctr"/>
          <a:lstStyle>
            <a:lvl1pPr algn="r">
              <a:defRPr sz="900" b="1">
                <a:solidFill>
                  <a:schemeClr val="tx1"/>
                </a:solidFill>
              </a:defRPr>
            </a:lvl1pPr>
          </a:lstStyle>
          <a:p>
            <a:pPr defTabSz="206928">
              <a:defRPr/>
            </a:pPr>
            <a:fld id="{1A94234F-CFD5-4680-9A85-C4FDB674CE04}" type="slidenum">
              <a:rPr lang="fr-FR" smtClean="0">
                <a:solidFill>
                  <a:prstClr val="black">
                    <a:tint val="75000"/>
                  </a:prstClr>
                </a:solidFill>
              </a:rPr>
              <a:pPr defTabSz="206928">
                <a:defRPr/>
              </a:pPr>
              <a:t>‹N°›</a:t>
            </a:fld>
            <a:endParaRPr lang="fr-FR">
              <a:solidFill>
                <a:prstClr val="black">
                  <a:tint val="75000"/>
                </a:prstClr>
              </a:solidFill>
            </a:endParaRPr>
          </a:p>
        </p:txBody>
      </p:sp>
    </p:spTree>
    <p:extLst>
      <p:ext uri="{BB962C8B-B14F-4D97-AF65-F5344CB8AC3E}">
        <p14:creationId xmlns:p14="http://schemas.microsoft.com/office/powerpoint/2010/main" val="375491343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ge tit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AB4DB3E-5BE6-4335-A120-DAFFA72B7872}"/>
              </a:ext>
            </a:extLst>
          </p:cNvPr>
          <p:cNvSpPr>
            <a:spLocks noGrp="1"/>
          </p:cNvSpPr>
          <p:nvPr>
            <p:ph type="title" hasCustomPrompt="1"/>
          </p:nvPr>
        </p:nvSpPr>
        <p:spPr>
          <a:xfrm>
            <a:off x="520600" y="4242122"/>
            <a:ext cx="5915025" cy="1914702"/>
          </a:xfrm>
          <a:prstGeom prst="rect">
            <a:avLst/>
          </a:prstGeom>
        </p:spPr>
        <p:txBody>
          <a:bodyPr/>
          <a:lstStyle>
            <a:lvl1pPr algn="ctr">
              <a:defRPr sz="2475">
                <a:solidFill>
                  <a:schemeClr val="tx1"/>
                </a:solidFill>
              </a:defRPr>
            </a:lvl1pPr>
          </a:lstStyle>
          <a:p>
            <a:r>
              <a:rPr lang="fr-FR"/>
              <a:t>Titre sur deux lignes: </a:t>
            </a:r>
            <a:br>
              <a:rPr lang="fr-FR"/>
            </a:br>
            <a:r>
              <a:rPr lang="fr-FR" err="1"/>
              <a:t>arial</a:t>
            </a:r>
            <a:r>
              <a:rPr lang="fr-FR"/>
              <a:t> </a:t>
            </a:r>
            <a:r>
              <a:rPr lang="fr-FR" err="1"/>
              <a:t>bold</a:t>
            </a:r>
            <a:r>
              <a:rPr lang="fr-FR"/>
              <a:t> 33</a:t>
            </a:r>
          </a:p>
        </p:txBody>
      </p:sp>
      <p:sp>
        <p:nvSpPr>
          <p:cNvPr id="6" name="Espace réservé du numéro de diapositive 5">
            <a:extLst>
              <a:ext uri="{FF2B5EF4-FFF2-40B4-BE49-F238E27FC236}">
                <a16:creationId xmlns:a16="http://schemas.microsoft.com/office/drawing/2014/main" id="{454DA2A1-8B11-460A-A08B-377FA78E0C73}"/>
              </a:ext>
            </a:extLst>
          </p:cNvPr>
          <p:cNvSpPr>
            <a:spLocks noGrp="1"/>
          </p:cNvSpPr>
          <p:nvPr>
            <p:ph type="sldNum" sz="quarter" idx="4"/>
          </p:nvPr>
        </p:nvSpPr>
        <p:spPr>
          <a:xfrm>
            <a:off x="5028870" y="8658580"/>
            <a:ext cx="1543050" cy="527403"/>
          </a:xfrm>
          <a:prstGeom prst="rect">
            <a:avLst/>
          </a:prstGeom>
        </p:spPr>
        <p:txBody>
          <a:bodyPr vert="horz" lIns="91440" tIns="45720" rIns="91440" bIns="45720" rtlCol="0" anchor="ctr"/>
          <a:lstStyle>
            <a:lvl1pPr algn="r">
              <a:defRPr sz="900" b="1">
                <a:solidFill>
                  <a:schemeClr val="tx1"/>
                </a:solidFill>
              </a:defRPr>
            </a:lvl1pPr>
          </a:lstStyle>
          <a:p>
            <a:pPr defTabSz="206928">
              <a:defRPr/>
            </a:pPr>
            <a:fld id="{1A94234F-CFD5-4680-9A85-C4FDB674CE04}" type="slidenum">
              <a:rPr lang="fr-FR" smtClean="0">
                <a:solidFill>
                  <a:prstClr val="black">
                    <a:tint val="75000"/>
                  </a:prstClr>
                </a:solidFill>
              </a:rPr>
              <a:pPr defTabSz="206928">
                <a:defRPr/>
              </a:pPr>
              <a:t>‹N°›</a:t>
            </a:fld>
            <a:endParaRPr lang="fr-FR">
              <a:solidFill>
                <a:prstClr val="black">
                  <a:tint val="75000"/>
                </a:prstClr>
              </a:solidFill>
            </a:endParaRPr>
          </a:p>
        </p:txBody>
      </p:sp>
    </p:spTree>
    <p:extLst>
      <p:ext uri="{BB962C8B-B14F-4D97-AF65-F5344CB8AC3E}">
        <p14:creationId xmlns:p14="http://schemas.microsoft.com/office/powerpoint/2010/main" val="101319525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andeau ha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2534287" y="621670"/>
            <a:ext cx="2963425" cy="854123"/>
          </a:xfrm>
          <a:prstGeom prst="rect">
            <a:avLst/>
          </a:prstGeom>
        </p:spPr>
        <p:txBody>
          <a:bodyPr>
            <a:normAutofit/>
          </a:bodyPr>
          <a:lstStyle>
            <a:lvl1pPr>
              <a:defRPr sz="1875" b="1">
                <a:solidFill>
                  <a:schemeClr val="tx1"/>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25</a:t>
            </a:r>
            <a:br>
              <a:rPr lang="fr-FR"/>
            </a:br>
            <a:endParaRPr lang="fr-FR"/>
          </a:p>
        </p:txBody>
      </p:sp>
      <p:sp>
        <p:nvSpPr>
          <p:cNvPr id="4" name="Espace réservé du texte 3">
            <a:extLst>
              <a:ext uri="{FF2B5EF4-FFF2-40B4-BE49-F238E27FC236}">
                <a16:creationId xmlns:a16="http://schemas.microsoft.com/office/drawing/2014/main" id="{E8FE651D-132C-463B-A878-9CCD4BE49B75}"/>
              </a:ext>
            </a:extLst>
          </p:cNvPr>
          <p:cNvSpPr>
            <a:spLocks noGrp="1"/>
          </p:cNvSpPr>
          <p:nvPr>
            <p:ph type="body" sz="quarter" idx="10" hasCustomPrompt="1"/>
          </p:nvPr>
        </p:nvSpPr>
        <p:spPr>
          <a:xfrm>
            <a:off x="1897603" y="3160064"/>
            <a:ext cx="3679769" cy="1609725"/>
          </a:xfrm>
          <a:prstGeom prst="rect">
            <a:avLst/>
          </a:prstGeom>
        </p:spPr>
        <p:txBody>
          <a:bodyPr/>
          <a:lstStyle>
            <a:lvl1pPr>
              <a:defRPr sz="1650" b="1">
                <a:solidFill>
                  <a:schemeClr val="bg1"/>
                </a:solidFill>
                <a:latin typeface="Arial" panose="020B0604020202020204" pitchFamily="34" charset="0"/>
                <a:cs typeface="Arial" panose="020B0604020202020204" pitchFamily="34" charset="0"/>
              </a:defRPr>
            </a:lvl1pPr>
            <a:lvl2pPr marL="254497" indent="-128588">
              <a:defRPr sz="1350">
                <a:solidFill>
                  <a:srgbClr val="000000"/>
                </a:solidFill>
                <a:latin typeface="Arial" panose="020B0604020202020204" pitchFamily="34" charset="0"/>
                <a:cs typeface="Arial" panose="020B0604020202020204" pitchFamily="34" charset="0"/>
              </a:defRPr>
            </a:lvl2pPr>
            <a:lvl3pPr marL="254497" indent="-128588">
              <a:defRPr sz="788">
                <a:latin typeface="Arial" panose="020B0604020202020204" pitchFamily="34" charset="0"/>
                <a:cs typeface="Arial" panose="020B0604020202020204" pitchFamily="34" charset="0"/>
              </a:defRPr>
            </a:lvl3pPr>
            <a:lvl4pPr marL="402729" indent="-128588">
              <a:defRPr sz="1200">
                <a:solidFill>
                  <a:srgbClr val="000000"/>
                </a:solidFill>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22</a:t>
            </a:r>
          </a:p>
          <a:p>
            <a:pPr lvl="1"/>
            <a:r>
              <a:rPr lang="fr-FR"/>
              <a:t>Niveau 2 texte courant – </a:t>
            </a:r>
            <a:r>
              <a:rPr lang="fr-FR" err="1"/>
              <a:t>arial</a:t>
            </a:r>
            <a:r>
              <a:rPr lang="fr-FR"/>
              <a:t> 18</a:t>
            </a:r>
          </a:p>
          <a:p>
            <a:pPr lvl="3"/>
            <a:r>
              <a:rPr lang="fr-FR"/>
              <a:t>Niveau 3 texte courant – </a:t>
            </a:r>
            <a:r>
              <a:rPr lang="fr-FR" err="1"/>
              <a:t>arial</a:t>
            </a:r>
            <a:r>
              <a:rPr lang="fr-FR"/>
              <a:t> 16</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220293" y="8917694"/>
            <a:ext cx="1543050" cy="527403"/>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2331520" y="8917693"/>
            <a:ext cx="2314575" cy="527403"/>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5094657" y="8917693"/>
            <a:ext cx="1543050" cy="527403"/>
          </a:xfrm>
          <a:prstGeom prst="rect">
            <a:avLst/>
          </a:prstGeom>
        </p:spPr>
        <p:txBody>
          <a:bodyPr vert="horz" lIns="91440" tIns="45720" rIns="91440" bIns="45720" rtlCol="0" anchor="ctr"/>
          <a:lstStyle>
            <a:lvl1pPr algn="r">
              <a:defRPr sz="900" b="1">
                <a:solidFill>
                  <a:schemeClr val="tx1"/>
                </a:solidFill>
                <a:latin typeface="Arial" panose="020B0604020202020204" pitchFamily="34" charset="0"/>
                <a:cs typeface="Arial" panose="020B0604020202020204" pitchFamily="34" charset="0"/>
              </a:defRPr>
            </a:lvl1pPr>
          </a:lstStyle>
          <a:p>
            <a:pPr defTabSz="206928">
              <a:defRPr/>
            </a:pPr>
            <a:fld id="{1A94234F-CFD5-4680-9A85-C4FDB674CE04}" type="slidenum">
              <a:rPr lang="fr-FR" smtClean="0">
                <a:solidFill>
                  <a:prstClr val="black">
                    <a:tint val="75000"/>
                  </a:prstClr>
                </a:solidFill>
              </a:rPr>
              <a:pPr defTabSz="206928">
                <a:defRPr/>
              </a:pPr>
              <a:t>‹N°›</a:t>
            </a:fld>
            <a:endParaRPr lang="fr-FR">
              <a:solidFill>
                <a:prstClr val="black">
                  <a:tint val="75000"/>
                </a:prstClr>
              </a:solidFill>
            </a:endParaRPr>
          </a:p>
        </p:txBody>
      </p:sp>
    </p:spTree>
    <p:extLst>
      <p:ext uri="{BB962C8B-B14F-4D97-AF65-F5344CB8AC3E}">
        <p14:creationId xmlns:p14="http://schemas.microsoft.com/office/powerpoint/2010/main" val="185234916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andeau hau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2517291" y="617385"/>
            <a:ext cx="2963425" cy="854123"/>
          </a:xfrm>
          <a:prstGeom prst="rect">
            <a:avLst/>
          </a:prstGeom>
          <a:ln>
            <a:noFill/>
          </a:ln>
        </p:spPr>
        <p:txBody>
          <a:bodyPr>
            <a:normAutofit/>
          </a:bodyPr>
          <a:lstStyle>
            <a:lvl1pPr>
              <a:defRPr sz="1875" b="1">
                <a:solidFill>
                  <a:schemeClr val="tx1"/>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25</a:t>
            </a:r>
          </a:p>
        </p:txBody>
      </p:sp>
      <p:sp>
        <p:nvSpPr>
          <p:cNvPr id="4" name="Espace réservé du texte 3">
            <a:extLst>
              <a:ext uri="{FF2B5EF4-FFF2-40B4-BE49-F238E27FC236}">
                <a16:creationId xmlns:a16="http://schemas.microsoft.com/office/drawing/2014/main" id="{E8FE651D-132C-463B-A878-9CCD4BE49B75}"/>
              </a:ext>
            </a:extLst>
          </p:cNvPr>
          <p:cNvSpPr>
            <a:spLocks noGrp="1"/>
          </p:cNvSpPr>
          <p:nvPr>
            <p:ph type="body" sz="quarter" idx="10" hasCustomPrompt="1"/>
          </p:nvPr>
        </p:nvSpPr>
        <p:spPr>
          <a:xfrm>
            <a:off x="426282" y="2481295"/>
            <a:ext cx="3611539" cy="1609725"/>
          </a:xfrm>
          <a:prstGeom prst="rect">
            <a:avLst/>
          </a:prstGeom>
        </p:spPr>
        <p:txBody>
          <a:bodyPr/>
          <a:lstStyle>
            <a:lvl1pPr>
              <a:defRPr sz="1650" b="1">
                <a:solidFill>
                  <a:schemeClr val="bg1"/>
                </a:solidFill>
                <a:latin typeface="Arial" panose="020B0604020202020204" pitchFamily="34" charset="0"/>
                <a:cs typeface="Arial" panose="020B0604020202020204" pitchFamily="34" charset="0"/>
              </a:defRPr>
            </a:lvl1pPr>
            <a:lvl2pPr marL="254497" indent="-128588">
              <a:defRPr sz="1350">
                <a:solidFill>
                  <a:srgbClr val="000000"/>
                </a:solidFill>
                <a:latin typeface="Arial" panose="020B0604020202020204" pitchFamily="34" charset="0"/>
                <a:cs typeface="Arial" panose="020B0604020202020204" pitchFamily="34" charset="0"/>
              </a:defRPr>
            </a:lvl2pPr>
            <a:lvl3pPr marL="254497" indent="-128588">
              <a:defRPr sz="788">
                <a:latin typeface="Arial" panose="020B0604020202020204" pitchFamily="34" charset="0"/>
                <a:cs typeface="Arial" panose="020B0604020202020204" pitchFamily="34" charset="0"/>
              </a:defRPr>
            </a:lvl3pPr>
            <a:lvl4pPr marL="402729" indent="-128588">
              <a:defRPr sz="1200">
                <a:solidFill>
                  <a:srgbClr val="000000"/>
                </a:solidFill>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22</a:t>
            </a:r>
          </a:p>
          <a:p>
            <a:pPr lvl="1"/>
            <a:r>
              <a:rPr lang="fr-FR"/>
              <a:t>Niveau 2 texte courant – </a:t>
            </a:r>
            <a:r>
              <a:rPr lang="fr-FR" err="1"/>
              <a:t>arial</a:t>
            </a:r>
            <a:r>
              <a:rPr lang="fr-FR"/>
              <a:t> 18</a:t>
            </a:r>
          </a:p>
          <a:p>
            <a:pPr lvl="3"/>
            <a:r>
              <a:rPr lang="fr-FR"/>
              <a:t>Niveau 3 texte courant – </a:t>
            </a:r>
            <a:r>
              <a:rPr lang="fr-FR" err="1"/>
              <a:t>arial</a:t>
            </a:r>
            <a:r>
              <a:rPr lang="fr-FR"/>
              <a:t> 16</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220293" y="8917694"/>
            <a:ext cx="1543050" cy="527403"/>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2331520" y="8917693"/>
            <a:ext cx="2314575" cy="527403"/>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5094657" y="8917693"/>
            <a:ext cx="1543050" cy="527403"/>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pPr defTabSz="206928">
              <a:defRPr/>
            </a:pPr>
            <a:fld id="{1A94234F-CFD5-4680-9A85-C4FDB674CE04}" type="slidenum">
              <a:rPr lang="fr-FR" smtClean="0">
                <a:solidFill>
                  <a:prstClr val="black">
                    <a:tint val="75000"/>
                  </a:prstClr>
                </a:solidFill>
              </a:rPr>
              <a:pPr defTabSz="206928">
                <a:defRPr/>
              </a:pPr>
              <a:t>‹N°›</a:t>
            </a:fld>
            <a:endParaRPr lang="fr-FR">
              <a:solidFill>
                <a:prstClr val="black">
                  <a:tint val="75000"/>
                </a:prstClr>
              </a:solidFill>
            </a:endParaRPr>
          </a:p>
        </p:txBody>
      </p:sp>
      <p:sp>
        <p:nvSpPr>
          <p:cNvPr id="8" name="Espace réservé pour une image  7">
            <a:extLst>
              <a:ext uri="{FF2B5EF4-FFF2-40B4-BE49-F238E27FC236}">
                <a16:creationId xmlns:a16="http://schemas.microsoft.com/office/drawing/2014/main" id="{2792A32E-524B-4A66-90F1-6950ACE93615}"/>
              </a:ext>
            </a:extLst>
          </p:cNvPr>
          <p:cNvSpPr>
            <a:spLocks noGrp="1"/>
          </p:cNvSpPr>
          <p:nvPr>
            <p:ph type="pic" sz="quarter" idx="11"/>
          </p:nvPr>
        </p:nvSpPr>
        <p:spPr>
          <a:xfrm>
            <a:off x="3841552" y="2482234"/>
            <a:ext cx="2795885" cy="5450592"/>
          </a:xfrm>
        </p:spPr>
        <p:txBody>
          <a:bodyPr/>
          <a:lstStyle>
            <a:lvl1pPr>
              <a:defRPr>
                <a:solidFill>
                  <a:srgbClr val="000000"/>
                </a:solidFill>
              </a:defRPr>
            </a:lvl1pPr>
          </a:lstStyle>
          <a:p>
            <a:r>
              <a:rPr lang="en-US"/>
              <a:t>Click icon to add picture</a:t>
            </a:r>
            <a:endParaRPr lang="fr-FR"/>
          </a:p>
        </p:txBody>
      </p:sp>
    </p:spTree>
    <p:extLst>
      <p:ext uri="{BB962C8B-B14F-4D97-AF65-F5344CB8AC3E}">
        <p14:creationId xmlns:p14="http://schemas.microsoft.com/office/powerpoint/2010/main" val="77932124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enu laté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456AA-E4A2-4E94-A43F-B4267890B9B3}"/>
              </a:ext>
            </a:extLst>
          </p:cNvPr>
          <p:cNvSpPr>
            <a:spLocks noGrp="1"/>
          </p:cNvSpPr>
          <p:nvPr>
            <p:ph type="title" hasCustomPrompt="1"/>
          </p:nvPr>
        </p:nvSpPr>
        <p:spPr>
          <a:xfrm>
            <a:off x="1525174" y="1849670"/>
            <a:ext cx="2963425" cy="854123"/>
          </a:xfrm>
          <a:prstGeom prst="rect">
            <a:avLst/>
          </a:prstGeom>
        </p:spPr>
        <p:txBody>
          <a:bodyPr/>
          <a:lstStyle>
            <a:lvl1pPr>
              <a:defRPr sz="2475" b="1">
                <a:solidFill>
                  <a:schemeClr val="tx1"/>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33</a:t>
            </a:r>
          </a:p>
        </p:txBody>
      </p:sp>
      <p:sp>
        <p:nvSpPr>
          <p:cNvPr id="10" name="Espace réservé du contenu 9">
            <a:extLst>
              <a:ext uri="{FF2B5EF4-FFF2-40B4-BE49-F238E27FC236}">
                <a16:creationId xmlns:a16="http://schemas.microsoft.com/office/drawing/2014/main" id="{0655475B-5664-4134-B5C8-932B17E27633}"/>
              </a:ext>
            </a:extLst>
          </p:cNvPr>
          <p:cNvSpPr>
            <a:spLocks noGrp="1"/>
          </p:cNvSpPr>
          <p:nvPr>
            <p:ph sz="quarter" idx="11" hasCustomPrompt="1"/>
          </p:nvPr>
        </p:nvSpPr>
        <p:spPr>
          <a:xfrm>
            <a:off x="338554" y="1849671"/>
            <a:ext cx="956861" cy="6978674"/>
          </a:xfrm>
          <a:prstGeom prst="rect">
            <a:avLst/>
          </a:prstGeom>
        </p:spPr>
        <p:txBody>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sz="750" b="1">
                <a:solidFill>
                  <a:srgbClr val="000000"/>
                </a:solidFill>
                <a:latin typeface="Arial" panose="020B0604020202020204" pitchFamily="34" charset="0"/>
                <a:cs typeface="Arial" panose="020B0604020202020204" pitchFamily="34" charset="0"/>
              </a:defRPr>
            </a:lvl1pPr>
          </a:lstStyle>
          <a:p>
            <a:pPr lvl="0"/>
            <a:r>
              <a:rPr lang="fr-FR"/>
              <a:t>Titre partie 1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2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3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4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5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6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7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lang="fr-FR"/>
          </a:p>
          <a:p>
            <a:pPr lvl="0"/>
            <a:endParaRPr lang="fr-FR"/>
          </a:p>
        </p:txBody>
      </p:sp>
      <p:sp>
        <p:nvSpPr>
          <p:cNvPr id="15" name="Espace réservé de la date 14">
            <a:extLst>
              <a:ext uri="{FF2B5EF4-FFF2-40B4-BE49-F238E27FC236}">
                <a16:creationId xmlns:a16="http://schemas.microsoft.com/office/drawing/2014/main" id="{8FC7DC83-B7CF-47CC-A377-D5B5915C505C}"/>
              </a:ext>
            </a:extLst>
          </p:cNvPr>
          <p:cNvSpPr>
            <a:spLocks noGrp="1"/>
          </p:cNvSpPr>
          <p:nvPr>
            <p:ph type="dt" sz="half" idx="12"/>
          </p:nvPr>
        </p:nvSpPr>
        <p:spPr/>
        <p:txBody>
          <a:bodyPr/>
          <a:lstStyle/>
          <a:p>
            <a:fld id="{9D0C93A7-F59E-4F9E-A3FE-851A92134EB8}" type="datetimeFigureOut">
              <a:rPr lang="fr-FR" smtClean="0"/>
              <a:pPr/>
              <a:t>14/09/2023</a:t>
            </a:fld>
            <a:endParaRPr lang="fr-FR"/>
          </a:p>
        </p:txBody>
      </p:sp>
      <p:sp>
        <p:nvSpPr>
          <p:cNvPr id="16" name="Espace réservé du pied de page 15">
            <a:extLst>
              <a:ext uri="{FF2B5EF4-FFF2-40B4-BE49-F238E27FC236}">
                <a16:creationId xmlns:a16="http://schemas.microsoft.com/office/drawing/2014/main" id="{306D2C43-5465-4392-9943-0821D7AD82F0}"/>
              </a:ext>
            </a:extLst>
          </p:cNvPr>
          <p:cNvSpPr>
            <a:spLocks noGrp="1"/>
          </p:cNvSpPr>
          <p:nvPr>
            <p:ph type="ftr" sz="quarter" idx="13"/>
          </p:nvPr>
        </p:nvSpPr>
        <p:spPr/>
        <p:txBody>
          <a:bodyPr/>
          <a:lstStyle/>
          <a:p>
            <a:r>
              <a:rPr lang="fr-FR"/>
              <a:t>Titre du document</a:t>
            </a:r>
          </a:p>
        </p:txBody>
      </p:sp>
      <p:sp>
        <p:nvSpPr>
          <p:cNvPr id="17" name="Espace réservé du numéro de diapositive 16">
            <a:extLst>
              <a:ext uri="{FF2B5EF4-FFF2-40B4-BE49-F238E27FC236}">
                <a16:creationId xmlns:a16="http://schemas.microsoft.com/office/drawing/2014/main" id="{D4B2654C-D057-4FF7-A0CC-D483D3A9AE24}"/>
              </a:ext>
            </a:extLst>
          </p:cNvPr>
          <p:cNvSpPr>
            <a:spLocks noGrp="1"/>
          </p:cNvSpPr>
          <p:nvPr>
            <p:ph type="sldNum" sz="quarter" idx="14"/>
          </p:nvPr>
        </p:nvSpPr>
        <p:spPr/>
        <p:txBody>
          <a:bodyPr/>
          <a:lstStyle>
            <a:lvl1pPr>
              <a:defRPr>
                <a:solidFill>
                  <a:schemeClr val="tx1"/>
                </a:solidFill>
              </a:defRPr>
            </a:lvl1pPr>
          </a:lstStyle>
          <a:p>
            <a:pPr defTabSz="206928">
              <a:defRPr/>
            </a:pPr>
            <a:fld id="{1A94234F-CFD5-4680-9A85-C4FDB674CE04}" type="slidenum">
              <a:rPr lang="fr-FR" smtClean="0">
                <a:solidFill>
                  <a:prstClr val="black">
                    <a:tint val="75000"/>
                  </a:prstClr>
                </a:solidFill>
              </a:rPr>
              <a:pPr defTabSz="206928">
                <a:defRPr/>
              </a:pPr>
              <a:t>‹N°›</a:t>
            </a:fld>
            <a:endParaRPr lang="fr-FR">
              <a:solidFill>
                <a:prstClr val="black">
                  <a:tint val="75000"/>
                </a:prstClr>
              </a:solidFill>
            </a:endParaRPr>
          </a:p>
        </p:txBody>
      </p:sp>
      <p:sp>
        <p:nvSpPr>
          <p:cNvPr id="8" name="Espace réservé du texte 3">
            <a:extLst>
              <a:ext uri="{FF2B5EF4-FFF2-40B4-BE49-F238E27FC236}">
                <a16:creationId xmlns:a16="http://schemas.microsoft.com/office/drawing/2014/main" id="{48FDCDDC-2411-4A45-95BC-D87AD5F4FA7D}"/>
              </a:ext>
            </a:extLst>
          </p:cNvPr>
          <p:cNvSpPr>
            <a:spLocks noGrp="1"/>
          </p:cNvSpPr>
          <p:nvPr>
            <p:ph type="body" sz="quarter" idx="10" hasCustomPrompt="1"/>
          </p:nvPr>
        </p:nvSpPr>
        <p:spPr>
          <a:xfrm>
            <a:off x="1525174" y="2924284"/>
            <a:ext cx="3800405" cy="1609725"/>
          </a:xfrm>
          <a:prstGeom prst="rect">
            <a:avLst/>
          </a:prstGeom>
        </p:spPr>
        <p:txBody>
          <a:bodyPr/>
          <a:lstStyle>
            <a:lvl1pPr>
              <a:defRPr sz="1800" b="1">
                <a:solidFill>
                  <a:schemeClr val="bg1"/>
                </a:solidFill>
                <a:latin typeface="Arial" panose="020B0604020202020204" pitchFamily="34" charset="0"/>
                <a:cs typeface="Arial" panose="020B0604020202020204" pitchFamily="34" charset="0"/>
              </a:defRPr>
            </a:lvl1pPr>
            <a:lvl2pPr marL="254497" indent="-128588">
              <a:defRPr sz="1350">
                <a:solidFill>
                  <a:srgbClr val="000000"/>
                </a:solidFill>
                <a:latin typeface="Arial" panose="020B0604020202020204" pitchFamily="34" charset="0"/>
                <a:cs typeface="Arial" panose="020B0604020202020204" pitchFamily="34" charset="0"/>
              </a:defRPr>
            </a:lvl2pPr>
            <a:lvl3pPr marL="254497" indent="-128588">
              <a:defRPr sz="788">
                <a:latin typeface="Arial" panose="020B0604020202020204" pitchFamily="34" charset="0"/>
                <a:cs typeface="Arial" panose="020B0604020202020204" pitchFamily="34" charset="0"/>
              </a:defRPr>
            </a:lvl3pPr>
            <a:lvl4pPr marL="402729" indent="-128588">
              <a:defRPr sz="1200">
                <a:solidFill>
                  <a:srgbClr val="000000"/>
                </a:solidFill>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24</a:t>
            </a:r>
          </a:p>
          <a:p>
            <a:pPr lvl="1"/>
            <a:r>
              <a:rPr lang="fr-FR"/>
              <a:t>Niveau 2 texte courant – </a:t>
            </a:r>
            <a:r>
              <a:rPr lang="fr-FR" err="1"/>
              <a:t>arial</a:t>
            </a:r>
            <a:r>
              <a:rPr lang="fr-FR"/>
              <a:t> 18</a:t>
            </a:r>
          </a:p>
          <a:p>
            <a:pPr lvl="3"/>
            <a:r>
              <a:rPr lang="fr-FR"/>
              <a:t>Niveau 3 texte courant – </a:t>
            </a:r>
            <a:r>
              <a:rPr lang="fr-FR" err="1"/>
              <a:t>arial</a:t>
            </a:r>
            <a:r>
              <a:rPr lang="fr-FR"/>
              <a:t> 16</a:t>
            </a:r>
          </a:p>
        </p:txBody>
      </p:sp>
    </p:spTree>
    <p:extLst>
      <p:ext uri="{BB962C8B-B14F-4D97-AF65-F5344CB8AC3E}">
        <p14:creationId xmlns:p14="http://schemas.microsoft.com/office/powerpoint/2010/main" val="409443309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ge tit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D51-37FF-4AF8-BDAD-C4EC214B40A7}"/>
              </a:ext>
            </a:extLst>
          </p:cNvPr>
          <p:cNvSpPr>
            <a:spLocks noGrp="1"/>
          </p:cNvSpPr>
          <p:nvPr>
            <p:ph type="title" hasCustomPrompt="1"/>
          </p:nvPr>
        </p:nvSpPr>
        <p:spPr>
          <a:xfrm>
            <a:off x="541596" y="4242120"/>
            <a:ext cx="5915025" cy="1914702"/>
          </a:xfrm>
          <a:prstGeom prst="rect">
            <a:avLst/>
          </a:prstGeom>
        </p:spPr>
        <p:txBody>
          <a:bodyPr/>
          <a:lstStyle>
            <a:lvl1pPr algn="ctr">
              <a:defRPr sz="1508">
                <a:solidFill>
                  <a:schemeClr val="tx1"/>
                </a:solidFill>
              </a:defRPr>
            </a:lvl1pPr>
          </a:lstStyle>
          <a:p>
            <a:r>
              <a:rPr lang="fr-FR"/>
              <a:t>Cliquer ici </a:t>
            </a:r>
            <a:br>
              <a:rPr lang="fr-FR"/>
            </a:br>
            <a:r>
              <a:rPr lang="fr-FR"/>
              <a:t>pour ajouter du texte</a:t>
            </a:r>
          </a:p>
        </p:txBody>
      </p:sp>
      <p:sp>
        <p:nvSpPr>
          <p:cNvPr id="5" name="Espace réservé du numéro de diapositive 5">
            <a:extLst>
              <a:ext uri="{FF2B5EF4-FFF2-40B4-BE49-F238E27FC236}">
                <a16:creationId xmlns:a16="http://schemas.microsoft.com/office/drawing/2014/main" id="{677164CC-81D4-4567-BB48-1F78E5775B42}"/>
              </a:ext>
            </a:extLst>
          </p:cNvPr>
          <p:cNvSpPr>
            <a:spLocks noGrp="1"/>
          </p:cNvSpPr>
          <p:nvPr>
            <p:ph type="sldNum" sz="quarter" idx="4"/>
          </p:nvPr>
        </p:nvSpPr>
        <p:spPr>
          <a:xfrm>
            <a:off x="5028870" y="8658579"/>
            <a:ext cx="1543050" cy="527403"/>
          </a:xfrm>
          <a:prstGeom prst="rect">
            <a:avLst/>
          </a:prstGeom>
        </p:spPr>
        <p:txBody>
          <a:bodyPr vert="horz" lIns="91440" tIns="45720" rIns="91440" bIns="45720" rtlCol="0" anchor="ctr"/>
          <a:lstStyle>
            <a:lvl1pPr algn="r">
              <a:defRPr sz="548" b="1">
                <a:solidFill>
                  <a:schemeClr val="tx1"/>
                </a:solidFill>
              </a:defRPr>
            </a:lvl1pPr>
          </a:lstStyle>
          <a:p>
            <a:fld id="{E5C79268-51A1-4D13-9737-9DBAF96E7BD1}" type="slidenum">
              <a:rPr lang="fr-FR" smtClean="0"/>
              <a:pPr/>
              <a:t>‹N°›</a:t>
            </a:fld>
            <a:endParaRPr lang="fr-FR"/>
          </a:p>
        </p:txBody>
      </p:sp>
    </p:spTree>
    <p:extLst>
      <p:ext uri="{BB962C8B-B14F-4D97-AF65-F5344CB8AC3E}">
        <p14:creationId xmlns:p14="http://schemas.microsoft.com/office/powerpoint/2010/main" val="145171286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Bandeau haut bleu/vio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2501937" y="616469"/>
            <a:ext cx="2963425" cy="854123"/>
          </a:xfrm>
          <a:prstGeom prst="rect">
            <a:avLst/>
          </a:prstGeom>
        </p:spPr>
        <p:txBody>
          <a:bodyPr>
            <a:normAutofit/>
          </a:bodyPr>
          <a:lstStyle>
            <a:lvl1pPr>
              <a:defRPr sz="1875" b="1">
                <a:solidFill>
                  <a:schemeClr val="accent3"/>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25</a:t>
            </a:r>
          </a:p>
        </p:txBody>
      </p:sp>
      <p:sp>
        <p:nvSpPr>
          <p:cNvPr id="4" name="Espace réservé du texte 3">
            <a:extLst>
              <a:ext uri="{FF2B5EF4-FFF2-40B4-BE49-F238E27FC236}">
                <a16:creationId xmlns:a16="http://schemas.microsoft.com/office/drawing/2014/main" id="{E8FE651D-132C-463B-A878-9CCD4BE49B75}"/>
              </a:ext>
            </a:extLst>
          </p:cNvPr>
          <p:cNvSpPr>
            <a:spLocks noGrp="1"/>
          </p:cNvSpPr>
          <p:nvPr>
            <p:ph type="body" sz="quarter" idx="10" hasCustomPrompt="1"/>
          </p:nvPr>
        </p:nvSpPr>
        <p:spPr>
          <a:xfrm>
            <a:off x="1932594" y="3160064"/>
            <a:ext cx="3364861" cy="1609725"/>
          </a:xfrm>
          <a:prstGeom prst="rect">
            <a:avLst/>
          </a:prstGeom>
        </p:spPr>
        <p:txBody>
          <a:bodyPr/>
          <a:lstStyle>
            <a:lvl1pPr>
              <a:defRPr sz="1650" b="1">
                <a:solidFill>
                  <a:schemeClr val="accent4"/>
                </a:solidFill>
                <a:latin typeface="Arial" panose="020B0604020202020204" pitchFamily="34" charset="0"/>
                <a:cs typeface="Arial" panose="020B0604020202020204" pitchFamily="34" charset="0"/>
              </a:defRPr>
            </a:lvl1pPr>
            <a:lvl2pPr marL="254497" indent="-128588">
              <a:defRPr sz="1350">
                <a:solidFill>
                  <a:srgbClr val="000000"/>
                </a:solidFill>
                <a:latin typeface="Arial" panose="020B0604020202020204" pitchFamily="34" charset="0"/>
                <a:cs typeface="Arial" panose="020B0604020202020204" pitchFamily="34" charset="0"/>
              </a:defRPr>
            </a:lvl2pPr>
            <a:lvl3pPr marL="254497" indent="-128588">
              <a:defRPr sz="788">
                <a:latin typeface="Arial" panose="020B0604020202020204" pitchFamily="34" charset="0"/>
                <a:cs typeface="Arial" panose="020B0604020202020204" pitchFamily="34" charset="0"/>
              </a:defRPr>
            </a:lvl3pPr>
            <a:lvl4pPr marL="402729" indent="-128588">
              <a:defRPr sz="1200">
                <a:solidFill>
                  <a:srgbClr val="000000"/>
                </a:solidFill>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22</a:t>
            </a:r>
          </a:p>
          <a:p>
            <a:pPr lvl="1"/>
            <a:r>
              <a:rPr lang="fr-FR"/>
              <a:t>Niveau 2 texte courant – </a:t>
            </a:r>
            <a:r>
              <a:rPr lang="fr-FR" err="1"/>
              <a:t>arial</a:t>
            </a:r>
            <a:r>
              <a:rPr lang="fr-FR"/>
              <a:t> 18</a:t>
            </a:r>
          </a:p>
          <a:p>
            <a:pPr lvl="3"/>
            <a:r>
              <a:rPr lang="fr-FR"/>
              <a:t>Niveau 3 texte courant – </a:t>
            </a:r>
            <a:r>
              <a:rPr lang="fr-FR" err="1"/>
              <a:t>arial</a:t>
            </a:r>
            <a:r>
              <a:rPr lang="fr-FR"/>
              <a:t> 16</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220293" y="8917694"/>
            <a:ext cx="1543050" cy="527403"/>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2331520" y="8917693"/>
            <a:ext cx="2314575" cy="527403"/>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5094657" y="8917693"/>
            <a:ext cx="1543050" cy="527403"/>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pPr defTabSz="206928">
              <a:defRPr/>
            </a:pPr>
            <a:fld id="{1A94234F-CFD5-4680-9A85-C4FDB674CE04}" type="slidenum">
              <a:rPr lang="fr-FR" smtClean="0">
                <a:solidFill>
                  <a:prstClr val="black">
                    <a:tint val="75000"/>
                  </a:prstClr>
                </a:solidFill>
              </a:rPr>
              <a:pPr defTabSz="206928">
                <a:defRPr/>
              </a:pPr>
              <a:t>‹N°›</a:t>
            </a:fld>
            <a:endParaRPr lang="fr-FR">
              <a:solidFill>
                <a:prstClr val="black">
                  <a:tint val="75000"/>
                </a:prstClr>
              </a:solidFill>
            </a:endParaRPr>
          </a:p>
        </p:txBody>
      </p:sp>
    </p:spTree>
    <p:extLst>
      <p:ext uri="{BB962C8B-B14F-4D97-AF65-F5344CB8AC3E}">
        <p14:creationId xmlns:p14="http://schemas.microsoft.com/office/powerpoint/2010/main" val="230991305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andeau haut + image bleu/vio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2508408" y="617385"/>
            <a:ext cx="2963425" cy="854123"/>
          </a:xfrm>
          <a:prstGeom prst="rect">
            <a:avLst/>
          </a:prstGeom>
        </p:spPr>
        <p:txBody>
          <a:bodyPr>
            <a:normAutofit/>
          </a:bodyPr>
          <a:lstStyle>
            <a:lvl1pPr>
              <a:defRPr sz="1875" b="1">
                <a:solidFill>
                  <a:schemeClr val="accent3"/>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25</a:t>
            </a:r>
          </a:p>
        </p:txBody>
      </p:sp>
      <p:sp>
        <p:nvSpPr>
          <p:cNvPr id="4" name="Espace réservé du texte 3">
            <a:extLst>
              <a:ext uri="{FF2B5EF4-FFF2-40B4-BE49-F238E27FC236}">
                <a16:creationId xmlns:a16="http://schemas.microsoft.com/office/drawing/2014/main" id="{E8FE651D-132C-463B-A878-9CCD4BE49B75}"/>
              </a:ext>
            </a:extLst>
          </p:cNvPr>
          <p:cNvSpPr>
            <a:spLocks noGrp="1"/>
          </p:cNvSpPr>
          <p:nvPr>
            <p:ph type="body" sz="quarter" idx="10" hasCustomPrompt="1"/>
          </p:nvPr>
        </p:nvSpPr>
        <p:spPr>
          <a:xfrm>
            <a:off x="489266" y="2481295"/>
            <a:ext cx="3352286" cy="1609725"/>
          </a:xfrm>
          <a:prstGeom prst="rect">
            <a:avLst/>
          </a:prstGeom>
        </p:spPr>
        <p:txBody>
          <a:bodyPr/>
          <a:lstStyle>
            <a:lvl1pPr>
              <a:defRPr sz="1650" b="1">
                <a:solidFill>
                  <a:schemeClr val="accent4"/>
                </a:solidFill>
                <a:latin typeface="Arial" panose="020B0604020202020204" pitchFamily="34" charset="0"/>
                <a:cs typeface="Arial" panose="020B0604020202020204" pitchFamily="34" charset="0"/>
              </a:defRPr>
            </a:lvl1pPr>
            <a:lvl2pPr marL="254497" indent="-128588">
              <a:defRPr sz="1350">
                <a:solidFill>
                  <a:srgbClr val="000000"/>
                </a:solidFill>
                <a:latin typeface="Arial" panose="020B0604020202020204" pitchFamily="34" charset="0"/>
                <a:cs typeface="Arial" panose="020B0604020202020204" pitchFamily="34" charset="0"/>
              </a:defRPr>
            </a:lvl2pPr>
            <a:lvl3pPr marL="254497" indent="-128588">
              <a:defRPr sz="788">
                <a:latin typeface="Arial" panose="020B0604020202020204" pitchFamily="34" charset="0"/>
                <a:cs typeface="Arial" panose="020B0604020202020204" pitchFamily="34" charset="0"/>
              </a:defRPr>
            </a:lvl3pPr>
            <a:lvl4pPr marL="402729" indent="-128588">
              <a:defRPr sz="1200">
                <a:solidFill>
                  <a:srgbClr val="000000"/>
                </a:solidFill>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22</a:t>
            </a:r>
          </a:p>
          <a:p>
            <a:pPr lvl="1"/>
            <a:r>
              <a:rPr lang="fr-FR"/>
              <a:t>Niveau 2 texte courant – </a:t>
            </a:r>
            <a:r>
              <a:rPr lang="fr-FR" err="1"/>
              <a:t>arial</a:t>
            </a:r>
            <a:r>
              <a:rPr lang="fr-FR"/>
              <a:t> 18</a:t>
            </a:r>
          </a:p>
          <a:p>
            <a:pPr lvl="3"/>
            <a:r>
              <a:rPr lang="fr-FR"/>
              <a:t>Niveau 3 texte courant – </a:t>
            </a:r>
            <a:r>
              <a:rPr lang="fr-FR" err="1"/>
              <a:t>arial</a:t>
            </a:r>
            <a:r>
              <a:rPr lang="fr-FR"/>
              <a:t> 16</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220293" y="8917694"/>
            <a:ext cx="1543050" cy="527403"/>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2331520" y="8917693"/>
            <a:ext cx="2314575" cy="527403"/>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5094657" y="8917693"/>
            <a:ext cx="1543050" cy="527403"/>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pPr defTabSz="206928">
              <a:defRPr/>
            </a:pPr>
            <a:fld id="{1A94234F-CFD5-4680-9A85-C4FDB674CE04}" type="slidenum">
              <a:rPr lang="fr-FR" smtClean="0">
                <a:solidFill>
                  <a:prstClr val="black">
                    <a:tint val="75000"/>
                  </a:prstClr>
                </a:solidFill>
              </a:rPr>
              <a:pPr defTabSz="206928">
                <a:defRPr/>
              </a:pPr>
              <a:t>‹N°›</a:t>
            </a:fld>
            <a:endParaRPr lang="fr-FR">
              <a:solidFill>
                <a:prstClr val="black">
                  <a:tint val="75000"/>
                </a:prstClr>
              </a:solidFill>
            </a:endParaRPr>
          </a:p>
        </p:txBody>
      </p:sp>
      <p:sp>
        <p:nvSpPr>
          <p:cNvPr id="8" name="Espace réservé pour une image  7">
            <a:extLst>
              <a:ext uri="{FF2B5EF4-FFF2-40B4-BE49-F238E27FC236}">
                <a16:creationId xmlns:a16="http://schemas.microsoft.com/office/drawing/2014/main" id="{2792A32E-524B-4A66-90F1-6950ACE93615}"/>
              </a:ext>
            </a:extLst>
          </p:cNvPr>
          <p:cNvSpPr>
            <a:spLocks noGrp="1"/>
          </p:cNvSpPr>
          <p:nvPr>
            <p:ph type="pic" sz="quarter" idx="11"/>
          </p:nvPr>
        </p:nvSpPr>
        <p:spPr>
          <a:xfrm>
            <a:off x="3841552" y="2482234"/>
            <a:ext cx="2795885" cy="5450592"/>
          </a:xfrm>
        </p:spPr>
        <p:txBody>
          <a:bodyPr/>
          <a:lstStyle>
            <a:lvl1pPr>
              <a:defRPr>
                <a:solidFill>
                  <a:srgbClr val="000000"/>
                </a:solidFill>
              </a:defRPr>
            </a:lvl1pPr>
          </a:lstStyle>
          <a:p>
            <a:r>
              <a:rPr lang="en-US"/>
              <a:t>Click icon to add picture</a:t>
            </a:r>
            <a:endParaRPr lang="fr-FR"/>
          </a:p>
        </p:txBody>
      </p:sp>
    </p:spTree>
    <p:extLst>
      <p:ext uri="{BB962C8B-B14F-4D97-AF65-F5344CB8AC3E}">
        <p14:creationId xmlns:p14="http://schemas.microsoft.com/office/powerpoint/2010/main" val="414335981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Menu latéral Bleu/vio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456AA-E4A2-4E94-A43F-B4267890B9B3}"/>
              </a:ext>
            </a:extLst>
          </p:cNvPr>
          <p:cNvSpPr>
            <a:spLocks noGrp="1"/>
          </p:cNvSpPr>
          <p:nvPr>
            <p:ph type="title" hasCustomPrompt="1"/>
          </p:nvPr>
        </p:nvSpPr>
        <p:spPr>
          <a:xfrm>
            <a:off x="1441067" y="1819817"/>
            <a:ext cx="2963425" cy="854123"/>
          </a:xfrm>
          <a:prstGeom prst="rect">
            <a:avLst/>
          </a:prstGeom>
        </p:spPr>
        <p:txBody>
          <a:bodyPr/>
          <a:lstStyle>
            <a:lvl1pPr>
              <a:defRPr sz="2475" b="1">
                <a:solidFill>
                  <a:schemeClr val="accent3"/>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33</a:t>
            </a:r>
          </a:p>
        </p:txBody>
      </p:sp>
      <p:sp>
        <p:nvSpPr>
          <p:cNvPr id="10" name="Espace réservé du contenu 9">
            <a:extLst>
              <a:ext uri="{FF2B5EF4-FFF2-40B4-BE49-F238E27FC236}">
                <a16:creationId xmlns:a16="http://schemas.microsoft.com/office/drawing/2014/main" id="{0655475B-5664-4134-B5C8-932B17E27633}"/>
              </a:ext>
            </a:extLst>
          </p:cNvPr>
          <p:cNvSpPr>
            <a:spLocks noGrp="1"/>
          </p:cNvSpPr>
          <p:nvPr>
            <p:ph sz="quarter" idx="11" hasCustomPrompt="1"/>
          </p:nvPr>
        </p:nvSpPr>
        <p:spPr>
          <a:xfrm>
            <a:off x="357963" y="1819817"/>
            <a:ext cx="921872" cy="6978674"/>
          </a:xfrm>
          <a:prstGeom prst="rect">
            <a:avLst/>
          </a:prstGeom>
        </p:spPr>
        <p:txBody>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sz="750" b="1">
                <a:solidFill>
                  <a:srgbClr val="000000"/>
                </a:solidFill>
                <a:latin typeface="Arial" panose="020B0604020202020204" pitchFamily="34" charset="0"/>
                <a:cs typeface="Arial" panose="020B0604020202020204" pitchFamily="34" charset="0"/>
              </a:defRPr>
            </a:lvl1pPr>
          </a:lstStyle>
          <a:p>
            <a:pPr lvl="0"/>
            <a:r>
              <a:rPr lang="fr-FR"/>
              <a:t>Titre partie 1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2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3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4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5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6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fr-FR"/>
              <a:t>Titre partie 7 sur 4 lignes maximum sur 4 lignes maximum</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lang="fr-FR"/>
          </a:p>
          <a:p>
            <a:pPr lvl="0"/>
            <a:endParaRPr lang="fr-FR"/>
          </a:p>
        </p:txBody>
      </p:sp>
      <p:sp>
        <p:nvSpPr>
          <p:cNvPr id="15" name="Espace réservé de la date 14">
            <a:extLst>
              <a:ext uri="{FF2B5EF4-FFF2-40B4-BE49-F238E27FC236}">
                <a16:creationId xmlns:a16="http://schemas.microsoft.com/office/drawing/2014/main" id="{8FC7DC83-B7CF-47CC-A377-D5B5915C505C}"/>
              </a:ext>
            </a:extLst>
          </p:cNvPr>
          <p:cNvSpPr>
            <a:spLocks noGrp="1"/>
          </p:cNvSpPr>
          <p:nvPr>
            <p:ph type="dt" sz="half" idx="12"/>
          </p:nvPr>
        </p:nvSpPr>
        <p:spPr/>
        <p:txBody>
          <a:bodyPr/>
          <a:lstStyle/>
          <a:p>
            <a:fld id="{9D0C93A7-F59E-4F9E-A3FE-851A92134EB8}" type="datetimeFigureOut">
              <a:rPr lang="fr-FR" smtClean="0"/>
              <a:pPr/>
              <a:t>14/09/2023</a:t>
            </a:fld>
            <a:endParaRPr lang="fr-FR"/>
          </a:p>
        </p:txBody>
      </p:sp>
      <p:sp>
        <p:nvSpPr>
          <p:cNvPr id="16" name="Espace réservé du pied de page 15">
            <a:extLst>
              <a:ext uri="{FF2B5EF4-FFF2-40B4-BE49-F238E27FC236}">
                <a16:creationId xmlns:a16="http://schemas.microsoft.com/office/drawing/2014/main" id="{306D2C43-5465-4392-9943-0821D7AD82F0}"/>
              </a:ext>
            </a:extLst>
          </p:cNvPr>
          <p:cNvSpPr>
            <a:spLocks noGrp="1"/>
          </p:cNvSpPr>
          <p:nvPr>
            <p:ph type="ftr" sz="quarter" idx="13"/>
          </p:nvPr>
        </p:nvSpPr>
        <p:spPr/>
        <p:txBody>
          <a:bodyPr/>
          <a:lstStyle/>
          <a:p>
            <a:r>
              <a:rPr lang="fr-FR"/>
              <a:t>Titre du document</a:t>
            </a:r>
          </a:p>
        </p:txBody>
      </p:sp>
      <p:sp>
        <p:nvSpPr>
          <p:cNvPr id="17" name="Espace réservé du numéro de diapositive 16">
            <a:extLst>
              <a:ext uri="{FF2B5EF4-FFF2-40B4-BE49-F238E27FC236}">
                <a16:creationId xmlns:a16="http://schemas.microsoft.com/office/drawing/2014/main" id="{D4B2654C-D057-4FF7-A0CC-D483D3A9AE24}"/>
              </a:ext>
            </a:extLst>
          </p:cNvPr>
          <p:cNvSpPr>
            <a:spLocks noGrp="1"/>
          </p:cNvSpPr>
          <p:nvPr>
            <p:ph type="sldNum" sz="quarter" idx="14"/>
          </p:nvPr>
        </p:nvSpPr>
        <p:spPr/>
        <p:txBody>
          <a:bodyPr/>
          <a:lstStyle>
            <a:lvl1pPr>
              <a:defRPr>
                <a:solidFill>
                  <a:schemeClr val="tx1"/>
                </a:solidFill>
              </a:defRPr>
            </a:lvl1pPr>
          </a:lstStyle>
          <a:p>
            <a:pPr defTabSz="206928">
              <a:defRPr/>
            </a:pPr>
            <a:fld id="{1A94234F-CFD5-4680-9A85-C4FDB674CE04}" type="slidenum">
              <a:rPr lang="fr-FR" smtClean="0">
                <a:solidFill>
                  <a:prstClr val="black">
                    <a:tint val="75000"/>
                  </a:prstClr>
                </a:solidFill>
              </a:rPr>
              <a:pPr defTabSz="206928">
                <a:defRPr/>
              </a:pPr>
              <a:t>‹N°›</a:t>
            </a:fld>
            <a:endParaRPr lang="fr-FR">
              <a:solidFill>
                <a:prstClr val="black">
                  <a:tint val="75000"/>
                </a:prstClr>
              </a:solidFill>
            </a:endParaRPr>
          </a:p>
        </p:txBody>
      </p:sp>
      <p:sp>
        <p:nvSpPr>
          <p:cNvPr id="8" name="Espace réservé du texte 3">
            <a:extLst>
              <a:ext uri="{FF2B5EF4-FFF2-40B4-BE49-F238E27FC236}">
                <a16:creationId xmlns:a16="http://schemas.microsoft.com/office/drawing/2014/main" id="{48FDCDDC-2411-4A45-95BC-D87AD5F4FA7D}"/>
              </a:ext>
            </a:extLst>
          </p:cNvPr>
          <p:cNvSpPr>
            <a:spLocks noGrp="1"/>
          </p:cNvSpPr>
          <p:nvPr>
            <p:ph type="body" sz="quarter" idx="10" hasCustomPrompt="1"/>
          </p:nvPr>
        </p:nvSpPr>
        <p:spPr>
          <a:xfrm>
            <a:off x="1441066" y="2894431"/>
            <a:ext cx="3653591" cy="1609725"/>
          </a:xfrm>
          <a:prstGeom prst="rect">
            <a:avLst/>
          </a:prstGeom>
        </p:spPr>
        <p:txBody>
          <a:bodyPr/>
          <a:lstStyle>
            <a:lvl1pPr>
              <a:defRPr sz="1800" b="1">
                <a:solidFill>
                  <a:schemeClr val="accent4"/>
                </a:solidFill>
                <a:latin typeface="Arial" panose="020B0604020202020204" pitchFamily="34" charset="0"/>
                <a:cs typeface="Arial" panose="020B0604020202020204" pitchFamily="34" charset="0"/>
              </a:defRPr>
            </a:lvl1pPr>
            <a:lvl2pPr marL="254497" indent="-128588">
              <a:defRPr sz="1350">
                <a:solidFill>
                  <a:srgbClr val="000000"/>
                </a:solidFill>
                <a:latin typeface="Arial" panose="020B0604020202020204" pitchFamily="34" charset="0"/>
                <a:cs typeface="Arial" panose="020B0604020202020204" pitchFamily="34" charset="0"/>
              </a:defRPr>
            </a:lvl2pPr>
            <a:lvl3pPr marL="254497" indent="-128588">
              <a:defRPr sz="788">
                <a:latin typeface="Arial" panose="020B0604020202020204" pitchFamily="34" charset="0"/>
                <a:cs typeface="Arial" panose="020B0604020202020204" pitchFamily="34" charset="0"/>
              </a:defRPr>
            </a:lvl3pPr>
            <a:lvl4pPr marL="402729" indent="-128588">
              <a:defRPr sz="1200">
                <a:solidFill>
                  <a:srgbClr val="000000"/>
                </a:solidFill>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24</a:t>
            </a:r>
          </a:p>
          <a:p>
            <a:pPr lvl="1"/>
            <a:r>
              <a:rPr lang="fr-FR"/>
              <a:t>Niveau 2 texte courant – </a:t>
            </a:r>
            <a:r>
              <a:rPr lang="fr-FR" err="1"/>
              <a:t>arial</a:t>
            </a:r>
            <a:r>
              <a:rPr lang="fr-FR"/>
              <a:t> 18</a:t>
            </a:r>
          </a:p>
          <a:p>
            <a:pPr lvl="3"/>
            <a:r>
              <a:rPr lang="fr-FR"/>
              <a:t>Niveau 3 texte courant – </a:t>
            </a:r>
            <a:r>
              <a:rPr lang="fr-FR" err="1"/>
              <a:t>arial</a:t>
            </a:r>
            <a:r>
              <a:rPr lang="fr-FR"/>
              <a:t> 16</a:t>
            </a:r>
          </a:p>
        </p:txBody>
      </p:sp>
    </p:spTree>
    <p:extLst>
      <p:ext uri="{BB962C8B-B14F-4D97-AF65-F5344CB8AC3E}">
        <p14:creationId xmlns:p14="http://schemas.microsoft.com/office/powerpoint/2010/main" val="322627515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C31B47-C86F-4B4C-AC91-DC6F9C53EA1C}"/>
              </a:ext>
            </a:extLst>
          </p:cNvPr>
          <p:cNvSpPr>
            <a:spLocks noGrp="1"/>
          </p:cNvSpPr>
          <p:nvPr>
            <p:ph type="ctrTitle"/>
          </p:nvPr>
        </p:nvSpPr>
        <p:spPr>
          <a:xfrm>
            <a:off x="857250" y="1620838"/>
            <a:ext cx="5143500" cy="3449637"/>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417E105-7C28-4585-ABF0-A0879FE37C08}"/>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u numéro de diapositive 3">
            <a:extLst>
              <a:ext uri="{FF2B5EF4-FFF2-40B4-BE49-F238E27FC236}">
                <a16:creationId xmlns:a16="http://schemas.microsoft.com/office/drawing/2014/main" id="{C65DBA1B-6538-4A69-AEB0-3DA9F1623962}"/>
              </a:ext>
            </a:extLst>
          </p:cNvPr>
          <p:cNvSpPr>
            <a:spLocks noGrp="1"/>
          </p:cNvSpPr>
          <p:nvPr>
            <p:ph type="sldNum" sz="quarter" idx="10"/>
          </p:nvPr>
        </p:nvSpPr>
        <p:spPr/>
        <p:txBody>
          <a:bodyPr/>
          <a:lstStyle/>
          <a:p>
            <a:pPr defTabSz="206928">
              <a:defRPr/>
            </a:pPr>
            <a:fld id="{1A94234F-CFD5-4680-9A85-C4FDB674CE04}" type="slidenum">
              <a:rPr lang="fr-FR" smtClean="0">
                <a:solidFill>
                  <a:prstClr val="black">
                    <a:tint val="75000"/>
                  </a:prstClr>
                </a:solidFill>
              </a:rPr>
              <a:pPr defTabSz="206928">
                <a:defRPr/>
              </a:pPr>
              <a:t>‹N°›</a:t>
            </a:fld>
            <a:endParaRPr lang="fr-FR">
              <a:solidFill>
                <a:prstClr val="black">
                  <a:tint val="75000"/>
                </a:prstClr>
              </a:solidFill>
            </a:endParaRPr>
          </a:p>
        </p:txBody>
      </p:sp>
    </p:spTree>
    <p:extLst>
      <p:ext uri="{BB962C8B-B14F-4D97-AF65-F5344CB8AC3E}">
        <p14:creationId xmlns:p14="http://schemas.microsoft.com/office/powerpoint/2010/main" val="131201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ge tit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AB4DB3E-5BE6-4335-A120-DAFFA72B7872}"/>
              </a:ext>
            </a:extLst>
          </p:cNvPr>
          <p:cNvSpPr>
            <a:spLocks noGrp="1"/>
          </p:cNvSpPr>
          <p:nvPr>
            <p:ph type="title" hasCustomPrompt="1"/>
          </p:nvPr>
        </p:nvSpPr>
        <p:spPr>
          <a:xfrm>
            <a:off x="520600" y="4242120"/>
            <a:ext cx="5915025" cy="1914702"/>
          </a:xfrm>
          <a:prstGeom prst="rect">
            <a:avLst/>
          </a:prstGeom>
        </p:spPr>
        <p:txBody>
          <a:bodyPr/>
          <a:lstStyle>
            <a:lvl1pPr algn="ctr">
              <a:defRPr sz="1508">
                <a:solidFill>
                  <a:schemeClr val="tx1"/>
                </a:solidFill>
              </a:defRPr>
            </a:lvl1pPr>
          </a:lstStyle>
          <a:p>
            <a:r>
              <a:rPr lang="fr-FR"/>
              <a:t>Cliquer ici </a:t>
            </a:r>
            <a:br>
              <a:rPr lang="fr-FR"/>
            </a:br>
            <a:r>
              <a:rPr lang="fr-FR"/>
              <a:t>pour ajouter du texte</a:t>
            </a:r>
          </a:p>
        </p:txBody>
      </p:sp>
      <p:sp>
        <p:nvSpPr>
          <p:cNvPr id="6" name="Espace réservé du numéro de diapositive 5">
            <a:extLst>
              <a:ext uri="{FF2B5EF4-FFF2-40B4-BE49-F238E27FC236}">
                <a16:creationId xmlns:a16="http://schemas.microsoft.com/office/drawing/2014/main" id="{454DA2A1-8B11-460A-A08B-377FA78E0C73}"/>
              </a:ext>
            </a:extLst>
          </p:cNvPr>
          <p:cNvSpPr>
            <a:spLocks noGrp="1"/>
          </p:cNvSpPr>
          <p:nvPr>
            <p:ph type="sldNum" sz="quarter" idx="4"/>
          </p:nvPr>
        </p:nvSpPr>
        <p:spPr>
          <a:xfrm>
            <a:off x="5028870" y="8658579"/>
            <a:ext cx="1543050" cy="527403"/>
          </a:xfrm>
          <a:prstGeom prst="rect">
            <a:avLst/>
          </a:prstGeom>
        </p:spPr>
        <p:txBody>
          <a:bodyPr vert="horz" lIns="91440" tIns="45720" rIns="91440" bIns="45720" rtlCol="0" anchor="ctr"/>
          <a:lstStyle>
            <a:lvl1pPr algn="r">
              <a:defRPr sz="548" b="1">
                <a:solidFill>
                  <a:schemeClr val="tx1"/>
                </a:solidFill>
              </a:defRPr>
            </a:lvl1pPr>
          </a:lstStyle>
          <a:p>
            <a:fld id="{E5C79268-51A1-4D13-9737-9DBAF96E7BD1}" type="slidenum">
              <a:rPr lang="fr-FR" smtClean="0"/>
              <a:pPr/>
              <a:t>‹N°›</a:t>
            </a:fld>
            <a:endParaRPr lang="fr-FR"/>
          </a:p>
        </p:txBody>
      </p:sp>
    </p:spTree>
    <p:extLst>
      <p:ext uri="{BB962C8B-B14F-4D97-AF65-F5344CB8AC3E}">
        <p14:creationId xmlns:p14="http://schemas.microsoft.com/office/powerpoint/2010/main" val="138976295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0_Page 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D51-37FF-4AF8-BDAD-C4EC214B40A7}"/>
              </a:ext>
            </a:extLst>
          </p:cNvPr>
          <p:cNvSpPr>
            <a:spLocks noGrp="1"/>
          </p:cNvSpPr>
          <p:nvPr>
            <p:ph type="title" hasCustomPrompt="1"/>
          </p:nvPr>
        </p:nvSpPr>
        <p:spPr>
          <a:xfrm>
            <a:off x="541596" y="1911295"/>
            <a:ext cx="5751629" cy="911593"/>
          </a:xfrm>
          <a:prstGeom prst="rect">
            <a:avLst/>
          </a:prstGeom>
        </p:spPr>
        <p:txBody>
          <a:bodyPr/>
          <a:lstStyle>
            <a:lvl1pPr algn="ctr">
              <a:defRPr sz="1508">
                <a:solidFill>
                  <a:schemeClr val="tx1"/>
                </a:solidFill>
              </a:defRPr>
            </a:lvl1pPr>
          </a:lstStyle>
          <a:p>
            <a:r>
              <a:rPr lang="fr-FR"/>
              <a:t>Cliquer ici pour ajouter du texte</a:t>
            </a:r>
          </a:p>
        </p:txBody>
      </p:sp>
      <p:sp>
        <p:nvSpPr>
          <p:cNvPr id="5" name="Espace réservé du numéro de diapositive 5">
            <a:extLst>
              <a:ext uri="{FF2B5EF4-FFF2-40B4-BE49-F238E27FC236}">
                <a16:creationId xmlns:a16="http://schemas.microsoft.com/office/drawing/2014/main" id="{677164CC-81D4-4567-BB48-1F78E5775B42}"/>
              </a:ext>
            </a:extLst>
          </p:cNvPr>
          <p:cNvSpPr>
            <a:spLocks noGrp="1"/>
          </p:cNvSpPr>
          <p:nvPr>
            <p:ph type="sldNum" sz="quarter" idx="4"/>
          </p:nvPr>
        </p:nvSpPr>
        <p:spPr>
          <a:xfrm>
            <a:off x="5028870" y="8658579"/>
            <a:ext cx="1543050" cy="527403"/>
          </a:xfrm>
          <a:prstGeom prst="rect">
            <a:avLst/>
          </a:prstGeom>
        </p:spPr>
        <p:txBody>
          <a:bodyPr vert="horz" lIns="91440" tIns="45720" rIns="91440" bIns="45720" rtlCol="0" anchor="ctr"/>
          <a:lstStyle>
            <a:lvl1pPr algn="r">
              <a:defRPr sz="548" b="1">
                <a:solidFill>
                  <a:schemeClr val="tx1"/>
                </a:solidFill>
              </a:defRPr>
            </a:lvl1pPr>
          </a:lstStyle>
          <a:p>
            <a:fld id="{E5C79268-51A1-4D13-9737-9DBAF96E7BD1}" type="slidenum">
              <a:rPr lang="fr-FR" smtClean="0"/>
              <a:pPr/>
              <a:t>‹N°›</a:t>
            </a:fld>
            <a:endParaRPr lang="fr-FR"/>
          </a:p>
        </p:txBody>
      </p:sp>
    </p:spTree>
    <p:extLst>
      <p:ext uri="{BB962C8B-B14F-4D97-AF65-F5344CB8AC3E}">
        <p14:creationId xmlns:p14="http://schemas.microsoft.com/office/powerpoint/2010/main" val="165612279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ndeau haut +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1932595" y="439836"/>
            <a:ext cx="4748913" cy="647883"/>
          </a:xfrm>
          <a:prstGeom prst="rect">
            <a:avLst/>
          </a:prstGeom>
        </p:spPr>
        <p:txBody>
          <a:bodyPr>
            <a:normAutofit/>
          </a:bodyPr>
          <a:lstStyle>
            <a:lvl1pPr algn="l">
              <a:defRPr sz="1142" b="1" baseline="0">
                <a:solidFill>
                  <a:schemeClr val="tx1"/>
                </a:solidFill>
                <a:latin typeface="Arial" panose="020B0604020202020204" pitchFamily="34" charset="0"/>
                <a:cs typeface="Arial" panose="020B0604020202020204" pitchFamily="34" charset="0"/>
              </a:defRPr>
            </a:lvl1pPr>
          </a:lstStyle>
          <a:p>
            <a:r>
              <a:rPr lang="fr-FR"/>
              <a:t>Cliquer ici pour ajouter un titre</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220293" y="8917693"/>
            <a:ext cx="1543050" cy="527403"/>
          </a:xfrm>
          <a:prstGeom prst="rect">
            <a:avLst/>
          </a:prstGeom>
        </p:spPr>
        <p:txBody>
          <a:bodyPr vert="horz" lIns="91440" tIns="45720" rIns="91440" bIns="45720" rtlCol="0" anchor="ctr"/>
          <a:lstStyle>
            <a:lvl1pPr algn="l">
              <a:defRPr sz="548">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2331520" y="8917692"/>
            <a:ext cx="2314575" cy="527403"/>
          </a:xfrm>
          <a:prstGeom prst="rect">
            <a:avLst/>
          </a:prstGeom>
        </p:spPr>
        <p:txBody>
          <a:bodyPr vert="horz" lIns="91440" tIns="45720" rIns="91440" bIns="45720" rtlCol="0" anchor="ctr"/>
          <a:lstStyle>
            <a:lvl1pPr algn="ctr">
              <a:defRPr sz="548">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5094657" y="8917692"/>
            <a:ext cx="1543050" cy="527403"/>
          </a:xfrm>
          <a:prstGeom prst="rect">
            <a:avLst/>
          </a:prstGeom>
        </p:spPr>
        <p:txBody>
          <a:bodyPr vert="horz" lIns="91440" tIns="45720" rIns="91440" bIns="45720" rtlCol="0" anchor="ctr"/>
          <a:lstStyle>
            <a:lvl1pPr algn="r">
              <a:defRPr sz="548" b="1">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
        <p:nvSpPr>
          <p:cNvPr id="8" name="Espace réservé du contenu 2"/>
          <p:cNvSpPr>
            <a:spLocks noGrp="1"/>
          </p:cNvSpPr>
          <p:nvPr>
            <p:ph sz="quarter" idx="12" hasCustomPrompt="1"/>
          </p:nvPr>
        </p:nvSpPr>
        <p:spPr>
          <a:xfrm>
            <a:off x="220293" y="1735171"/>
            <a:ext cx="6417414" cy="7044267"/>
          </a:xfrm>
          <a:prstGeom prst="rect">
            <a:avLst/>
          </a:prstGeom>
        </p:spPr>
        <p:txBody>
          <a:bodyPr/>
          <a:lstStyle>
            <a:lvl1pPr marL="156716" indent="-156716">
              <a:buFont typeface="Arial" panose="020B0604020202020204" pitchFamily="34" charset="0"/>
              <a:buChar char="•"/>
              <a:defRPr sz="1097" b="1" baseline="0">
                <a:solidFill>
                  <a:srgbClr val="000000"/>
                </a:solidFill>
                <a:latin typeface="Arial" panose="020B0604020202020204" pitchFamily="34" charset="0"/>
                <a:cs typeface="Arial" panose="020B0604020202020204" pitchFamily="34" charset="0"/>
              </a:defRPr>
            </a:lvl1pPr>
            <a:lvl2pPr>
              <a:defRPr sz="823" baseline="0">
                <a:solidFill>
                  <a:srgbClr val="000000"/>
                </a:solidFill>
                <a:latin typeface="Arial" panose="020B0604020202020204" pitchFamily="34" charset="0"/>
                <a:cs typeface="Arial" panose="020B0604020202020204" pitchFamily="34" charset="0"/>
              </a:defRPr>
            </a:lvl2pPr>
            <a:lvl3pPr>
              <a:defRPr sz="731" baseline="0">
                <a:solidFill>
                  <a:srgbClr val="000000"/>
                </a:solidFill>
                <a:latin typeface="Arial" panose="020B0604020202020204" pitchFamily="34" charset="0"/>
                <a:cs typeface="Arial" panose="020B0604020202020204" pitchFamily="34" charset="0"/>
              </a:defRPr>
            </a:lvl3pPr>
            <a:lvl4pPr>
              <a:defRPr sz="640">
                <a:solidFill>
                  <a:srgbClr val="000000"/>
                </a:solidFill>
                <a:latin typeface="Arial" panose="020B0604020202020204" pitchFamily="34" charset="0"/>
                <a:cs typeface="Arial" panose="020B0604020202020204" pitchFamily="34" charset="0"/>
              </a:defRPr>
            </a:lvl4pPr>
            <a:lvl5pPr>
              <a:defRPr sz="548">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823"/>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663649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ndeau haut + titre + 2 zo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1932595" y="439836"/>
            <a:ext cx="4748913" cy="647883"/>
          </a:xfrm>
          <a:prstGeom prst="rect">
            <a:avLst/>
          </a:prstGeom>
        </p:spPr>
        <p:txBody>
          <a:bodyPr>
            <a:normAutofit/>
          </a:bodyPr>
          <a:lstStyle>
            <a:lvl1pPr algn="r">
              <a:defRPr sz="1006" b="1" baseline="0">
                <a:solidFill>
                  <a:schemeClr val="tx1"/>
                </a:solidFill>
                <a:latin typeface="Arial" panose="020B0604020202020204" pitchFamily="34" charset="0"/>
                <a:cs typeface="Arial" panose="020B0604020202020204" pitchFamily="34" charset="0"/>
              </a:defRPr>
            </a:lvl1pPr>
          </a:lstStyle>
          <a:p>
            <a:r>
              <a:rPr lang="fr-FR"/>
              <a:t>Cliquer ici pour ajouter un titre</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220293" y="8917693"/>
            <a:ext cx="1543050" cy="527403"/>
          </a:xfrm>
          <a:prstGeom prst="rect">
            <a:avLst/>
          </a:prstGeom>
        </p:spPr>
        <p:txBody>
          <a:bodyPr vert="horz" lIns="91440" tIns="45720" rIns="91440" bIns="45720" rtlCol="0" anchor="ctr"/>
          <a:lstStyle>
            <a:lvl1pPr algn="l">
              <a:defRPr sz="548">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2331520" y="8917692"/>
            <a:ext cx="2314575" cy="527403"/>
          </a:xfrm>
          <a:prstGeom prst="rect">
            <a:avLst/>
          </a:prstGeom>
        </p:spPr>
        <p:txBody>
          <a:bodyPr vert="horz" lIns="91440" tIns="45720" rIns="91440" bIns="45720" rtlCol="0" anchor="ctr"/>
          <a:lstStyle>
            <a:lvl1pPr algn="ctr">
              <a:defRPr sz="548">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5094657" y="8917692"/>
            <a:ext cx="1543050" cy="527403"/>
          </a:xfrm>
          <a:prstGeom prst="rect">
            <a:avLst/>
          </a:prstGeom>
        </p:spPr>
        <p:txBody>
          <a:bodyPr vert="horz" lIns="91440" tIns="45720" rIns="91440" bIns="45720" rtlCol="0" anchor="ctr"/>
          <a:lstStyle>
            <a:lvl1pPr algn="r">
              <a:defRPr sz="548" b="1">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
        <p:nvSpPr>
          <p:cNvPr id="8" name="Espace réservé du contenu 2"/>
          <p:cNvSpPr>
            <a:spLocks noGrp="1"/>
          </p:cNvSpPr>
          <p:nvPr>
            <p:ph sz="quarter" idx="12" hasCustomPrompt="1"/>
          </p:nvPr>
        </p:nvSpPr>
        <p:spPr>
          <a:xfrm>
            <a:off x="220294" y="3107766"/>
            <a:ext cx="3097769" cy="5671672"/>
          </a:xfrm>
          <a:prstGeom prst="rect">
            <a:avLst/>
          </a:prstGeom>
        </p:spPr>
        <p:txBody>
          <a:bodyPr/>
          <a:lstStyle>
            <a:lvl1pPr marL="156716" indent="-156716">
              <a:buFont typeface="Arial" panose="020B0604020202020204" pitchFamily="34" charset="0"/>
              <a:buChar char="•"/>
              <a:defRPr sz="1097" b="1" baseline="0">
                <a:solidFill>
                  <a:srgbClr val="000000"/>
                </a:solidFill>
                <a:latin typeface="Arial" panose="020B0604020202020204" pitchFamily="34" charset="0"/>
                <a:cs typeface="Arial" panose="020B0604020202020204" pitchFamily="34" charset="0"/>
              </a:defRPr>
            </a:lvl1pPr>
            <a:lvl2pPr>
              <a:defRPr sz="823" baseline="0">
                <a:solidFill>
                  <a:srgbClr val="000000"/>
                </a:solidFill>
                <a:latin typeface="Arial" panose="020B0604020202020204" pitchFamily="34" charset="0"/>
                <a:cs typeface="Arial" panose="020B0604020202020204" pitchFamily="34" charset="0"/>
              </a:defRPr>
            </a:lvl2pPr>
            <a:lvl3pPr>
              <a:defRPr sz="731" baseline="0">
                <a:solidFill>
                  <a:srgbClr val="000000"/>
                </a:solidFill>
                <a:latin typeface="Arial" panose="020B0604020202020204" pitchFamily="34" charset="0"/>
                <a:cs typeface="Arial" panose="020B0604020202020204" pitchFamily="34" charset="0"/>
              </a:defRPr>
            </a:lvl3pPr>
            <a:lvl4pPr>
              <a:defRPr sz="640">
                <a:solidFill>
                  <a:srgbClr val="000000"/>
                </a:solidFill>
                <a:latin typeface="Arial" panose="020B0604020202020204" pitchFamily="34" charset="0"/>
                <a:cs typeface="Arial" panose="020B0604020202020204" pitchFamily="34" charset="0"/>
              </a:defRPr>
            </a:lvl4pPr>
            <a:lvl5pPr>
              <a:defRPr sz="548">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823"/>
              <a:t>Deuxième niveau</a:t>
            </a:r>
          </a:p>
          <a:p>
            <a:pPr lvl="2"/>
            <a:r>
              <a:rPr lang="fr-FR"/>
              <a:t>Troisième niveau</a:t>
            </a:r>
          </a:p>
          <a:p>
            <a:pPr lvl="3"/>
            <a:r>
              <a:rPr lang="fr-FR"/>
              <a:t>Quatrième niveau</a:t>
            </a:r>
          </a:p>
          <a:p>
            <a:pPr lvl="4"/>
            <a:r>
              <a:rPr lang="fr-FR"/>
              <a:t>Cinquième niveau</a:t>
            </a:r>
          </a:p>
        </p:txBody>
      </p:sp>
      <p:sp>
        <p:nvSpPr>
          <p:cNvPr id="10" name="Espace réservé du texte 3">
            <a:extLst>
              <a:ext uri="{FF2B5EF4-FFF2-40B4-BE49-F238E27FC236}">
                <a16:creationId xmlns:a16="http://schemas.microsoft.com/office/drawing/2014/main" id="{E8FE651D-132C-463B-A878-9CCD4BE49B75}"/>
              </a:ext>
            </a:extLst>
          </p:cNvPr>
          <p:cNvSpPr>
            <a:spLocks noGrp="1"/>
          </p:cNvSpPr>
          <p:nvPr>
            <p:ph type="body" sz="quarter" idx="10" hasCustomPrompt="1"/>
          </p:nvPr>
        </p:nvSpPr>
        <p:spPr>
          <a:xfrm>
            <a:off x="216721" y="1813363"/>
            <a:ext cx="6420986" cy="750544"/>
          </a:xfrm>
          <a:prstGeom prst="rect">
            <a:avLst/>
          </a:prstGeom>
        </p:spPr>
        <p:txBody>
          <a:bodyPr/>
          <a:lstStyle>
            <a:lvl1pPr marL="0" indent="0">
              <a:buNone/>
              <a:defRPr sz="1280" b="1">
                <a:solidFill>
                  <a:srgbClr val="000000"/>
                </a:solidFill>
                <a:latin typeface="Arial" panose="020B0604020202020204" pitchFamily="34" charset="0"/>
                <a:cs typeface="Arial" panose="020B0604020202020204" pitchFamily="34" charset="0"/>
              </a:defRPr>
            </a:lvl1pPr>
            <a:lvl2pPr marL="206778" indent="-104478">
              <a:defRPr sz="823">
                <a:solidFill>
                  <a:srgbClr val="000000"/>
                </a:solidFill>
                <a:latin typeface="Arial" panose="020B0604020202020204" pitchFamily="34" charset="0"/>
                <a:cs typeface="Arial" panose="020B0604020202020204" pitchFamily="34" charset="0"/>
              </a:defRPr>
            </a:lvl2pPr>
            <a:lvl3pPr marL="206778" indent="-104478">
              <a:defRPr sz="640">
                <a:latin typeface="Arial" panose="020B0604020202020204" pitchFamily="34" charset="0"/>
                <a:cs typeface="Arial" panose="020B0604020202020204" pitchFamily="34" charset="0"/>
              </a:defRPr>
            </a:lvl3pPr>
            <a:lvl4pPr marL="327217" indent="-104478">
              <a:defRPr sz="731">
                <a:solidFill>
                  <a:srgbClr val="000000"/>
                </a:solidFill>
                <a:latin typeface="Arial" panose="020B0604020202020204" pitchFamily="34" charset="0"/>
                <a:cs typeface="Arial" panose="020B0604020202020204" pitchFamily="34" charset="0"/>
              </a:defRPr>
            </a:lvl4pPr>
          </a:lstStyle>
          <a:p>
            <a:pPr lvl="0"/>
            <a:r>
              <a:rPr lang="fr-FR"/>
              <a:t>Cliquez ici pour ajouter un titre</a:t>
            </a:r>
          </a:p>
        </p:txBody>
      </p:sp>
      <p:sp>
        <p:nvSpPr>
          <p:cNvPr id="11" name="Espace réservé du contenu 2"/>
          <p:cNvSpPr>
            <a:spLocks noGrp="1"/>
          </p:cNvSpPr>
          <p:nvPr>
            <p:ph sz="quarter" idx="13" hasCustomPrompt="1"/>
          </p:nvPr>
        </p:nvSpPr>
        <p:spPr>
          <a:xfrm>
            <a:off x="3539939" y="3107766"/>
            <a:ext cx="3097769" cy="5671672"/>
          </a:xfrm>
          <a:prstGeom prst="rect">
            <a:avLst/>
          </a:prstGeom>
        </p:spPr>
        <p:txBody>
          <a:bodyPr/>
          <a:lstStyle>
            <a:lvl1pPr marL="156716" indent="-156716">
              <a:buFont typeface="Arial" panose="020B0604020202020204" pitchFamily="34" charset="0"/>
              <a:buChar char="•"/>
              <a:defRPr sz="1097" b="1" baseline="0">
                <a:solidFill>
                  <a:srgbClr val="000000"/>
                </a:solidFill>
                <a:latin typeface="Arial" panose="020B0604020202020204" pitchFamily="34" charset="0"/>
                <a:cs typeface="Arial" panose="020B0604020202020204" pitchFamily="34" charset="0"/>
              </a:defRPr>
            </a:lvl1pPr>
            <a:lvl2pPr>
              <a:defRPr sz="823" baseline="0">
                <a:solidFill>
                  <a:srgbClr val="000000"/>
                </a:solidFill>
                <a:latin typeface="Arial" panose="020B0604020202020204" pitchFamily="34" charset="0"/>
                <a:cs typeface="Arial" panose="020B0604020202020204" pitchFamily="34" charset="0"/>
              </a:defRPr>
            </a:lvl2pPr>
            <a:lvl3pPr>
              <a:defRPr sz="731" baseline="0">
                <a:solidFill>
                  <a:srgbClr val="000000"/>
                </a:solidFill>
                <a:latin typeface="Arial" panose="020B0604020202020204" pitchFamily="34" charset="0"/>
                <a:cs typeface="Arial" panose="020B0604020202020204" pitchFamily="34" charset="0"/>
              </a:defRPr>
            </a:lvl3pPr>
            <a:lvl4pPr>
              <a:defRPr sz="640">
                <a:solidFill>
                  <a:srgbClr val="000000"/>
                </a:solidFill>
                <a:latin typeface="Arial" panose="020B0604020202020204" pitchFamily="34" charset="0"/>
                <a:cs typeface="Arial" panose="020B0604020202020204" pitchFamily="34" charset="0"/>
              </a:defRPr>
            </a:lvl4pPr>
            <a:lvl5pPr>
              <a:defRPr sz="548">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823"/>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2202230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andeau haut + titre + 2 zo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1932595" y="439836"/>
            <a:ext cx="4748913" cy="647883"/>
          </a:xfrm>
          <a:prstGeom prst="rect">
            <a:avLst/>
          </a:prstGeom>
        </p:spPr>
        <p:txBody>
          <a:bodyPr>
            <a:normAutofit/>
          </a:bodyPr>
          <a:lstStyle>
            <a:lvl1pPr algn="l">
              <a:defRPr sz="1142" b="1" baseline="0">
                <a:solidFill>
                  <a:schemeClr val="tx1"/>
                </a:solidFill>
                <a:latin typeface="Arial" panose="020B0604020202020204" pitchFamily="34" charset="0"/>
                <a:cs typeface="Arial" panose="020B0604020202020204" pitchFamily="34" charset="0"/>
              </a:defRPr>
            </a:lvl1pPr>
          </a:lstStyle>
          <a:p>
            <a:r>
              <a:rPr lang="fr-FR"/>
              <a:t>Cliquer ici pour ajouter un titre</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220293" y="8917693"/>
            <a:ext cx="1543050" cy="527403"/>
          </a:xfrm>
          <a:prstGeom prst="rect">
            <a:avLst/>
          </a:prstGeom>
        </p:spPr>
        <p:txBody>
          <a:bodyPr vert="horz" lIns="91440" tIns="45720" rIns="91440" bIns="45720" rtlCol="0" anchor="ctr"/>
          <a:lstStyle>
            <a:lvl1pPr algn="l">
              <a:defRPr sz="548">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2331520" y="8917692"/>
            <a:ext cx="2314575" cy="527403"/>
          </a:xfrm>
          <a:prstGeom prst="rect">
            <a:avLst/>
          </a:prstGeom>
        </p:spPr>
        <p:txBody>
          <a:bodyPr vert="horz" lIns="91440" tIns="45720" rIns="91440" bIns="45720" rtlCol="0" anchor="ctr"/>
          <a:lstStyle>
            <a:lvl1pPr algn="ctr">
              <a:defRPr sz="548">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5094657" y="8917692"/>
            <a:ext cx="1543050" cy="527403"/>
          </a:xfrm>
          <a:prstGeom prst="rect">
            <a:avLst/>
          </a:prstGeom>
        </p:spPr>
        <p:txBody>
          <a:bodyPr vert="horz" lIns="91440" tIns="45720" rIns="91440" bIns="45720" rtlCol="0" anchor="ctr"/>
          <a:lstStyle>
            <a:lvl1pPr algn="r">
              <a:defRPr sz="548" b="1">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
        <p:nvSpPr>
          <p:cNvPr id="8" name="Espace réservé du contenu 2"/>
          <p:cNvSpPr>
            <a:spLocks noGrp="1"/>
          </p:cNvSpPr>
          <p:nvPr>
            <p:ph sz="quarter" idx="12" hasCustomPrompt="1"/>
          </p:nvPr>
        </p:nvSpPr>
        <p:spPr>
          <a:xfrm>
            <a:off x="220294" y="1994150"/>
            <a:ext cx="3097769" cy="6785288"/>
          </a:xfrm>
          <a:prstGeom prst="rect">
            <a:avLst/>
          </a:prstGeom>
        </p:spPr>
        <p:txBody>
          <a:bodyPr/>
          <a:lstStyle>
            <a:lvl1pPr marL="156716" indent="-156716">
              <a:buFont typeface="Arial" panose="020B0604020202020204" pitchFamily="34" charset="0"/>
              <a:buChar char="•"/>
              <a:defRPr sz="1097" b="1" baseline="0">
                <a:solidFill>
                  <a:srgbClr val="000000"/>
                </a:solidFill>
                <a:latin typeface="Arial" panose="020B0604020202020204" pitchFamily="34" charset="0"/>
                <a:cs typeface="Arial" panose="020B0604020202020204" pitchFamily="34" charset="0"/>
              </a:defRPr>
            </a:lvl1pPr>
            <a:lvl2pPr>
              <a:defRPr sz="823" baseline="0">
                <a:solidFill>
                  <a:srgbClr val="000000"/>
                </a:solidFill>
                <a:latin typeface="Arial" panose="020B0604020202020204" pitchFamily="34" charset="0"/>
                <a:cs typeface="Arial" panose="020B0604020202020204" pitchFamily="34" charset="0"/>
              </a:defRPr>
            </a:lvl2pPr>
            <a:lvl3pPr>
              <a:defRPr sz="731" baseline="0">
                <a:solidFill>
                  <a:srgbClr val="000000"/>
                </a:solidFill>
                <a:latin typeface="Arial" panose="020B0604020202020204" pitchFamily="34" charset="0"/>
                <a:cs typeface="Arial" panose="020B0604020202020204" pitchFamily="34" charset="0"/>
              </a:defRPr>
            </a:lvl3pPr>
            <a:lvl4pPr>
              <a:defRPr sz="640">
                <a:solidFill>
                  <a:srgbClr val="000000"/>
                </a:solidFill>
                <a:latin typeface="Arial" panose="020B0604020202020204" pitchFamily="34" charset="0"/>
                <a:cs typeface="Arial" panose="020B0604020202020204" pitchFamily="34" charset="0"/>
              </a:defRPr>
            </a:lvl4pPr>
            <a:lvl5pPr>
              <a:defRPr sz="548">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823"/>
              <a:t>Deuxième niveau</a:t>
            </a:r>
          </a:p>
          <a:p>
            <a:pPr lvl="2"/>
            <a:r>
              <a:rPr lang="fr-FR"/>
              <a:t>Troisième niveau</a:t>
            </a:r>
          </a:p>
          <a:p>
            <a:pPr lvl="3"/>
            <a:r>
              <a:rPr lang="fr-FR"/>
              <a:t>Quatrième niveau</a:t>
            </a:r>
          </a:p>
          <a:p>
            <a:pPr lvl="4"/>
            <a:r>
              <a:rPr lang="fr-FR"/>
              <a:t>Cinquième niveau</a:t>
            </a:r>
          </a:p>
        </p:txBody>
      </p:sp>
      <p:sp>
        <p:nvSpPr>
          <p:cNvPr id="11" name="Espace réservé du contenu 2"/>
          <p:cNvSpPr>
            <a:spLocks noGrp="1"/>
          </p:cNvSpPr>
          <p:nvPr>
            <p:ph sz="quarter" idx="13" hasCustomPrompt="1"/>
          </p:nvPr>
        </p:nvSpPr>
        <p:spPr>
          <a:xfrm>
            <a:off x="3539939" y="1994150"/>
            <a:ext cx="3097769" cy="6785288"/>
          </a:xfrm>
          <a:prstGeom prst="rect">
            <a:avLst/>
          </a:prstGeom>
        </p:spPr>
        <p:txBody>
          <a:bodyPr/>
          <a:lstStyle>
            <a:lvl1pPr marL="156716" indent="-156716">
              <a:buFont typeface="Arial" panose="020B0604020202020204" pitchFamily="34" charset="0"/>
              <a:buChar char="•"/>
              <a:defRPr sz="1097" b="1" baseline="0">
                <a:solidFill>
                  <a:srgbClr val="000000"/>
                </a:solidFill>
                <a:latin typeface="Arial" panose="020B0604020202020204" pitchFamily="34" charset="0"/>
                <a:cs typeface="Arial" panose="020B0604020202020204" pitchFamily="34" charset="0"/>
              </a:defRPr>
            </a:lvl1pPr>
            <a:lvl2pPr>
              <a:defRPr sz="823" baseline="0">
                <a:solidFill>
                  <a:srgbClr val="000000"/>
                </a:solidFill>
                <a:latin typeface="Arial" panose="020B0604020202020204" pitchFamily="34" charset="0"/>
                <a:cs typeface="Arial" panose="020B0604020202020204" pitchFamily="34" charset="0"/>
              </a:defRPr>
            </a:lvl2pPr>
            <a:lvl3pPr>
              <a:defRPr sz="731" baseline="0">
                <a:solidFill>
                  <a:srgbClr val="000000"/>
                </a:solidFill>
                <a:latin typeface="Arial" panose="020B0604020202020204" pitchFamily="34" charset="0"/>
                <a:cs typeface="Arial" panose="020B0604020202020204" pitchFamily="34" charset="0"/>
              </a:defRPr>
            </a:lvl3pPr>
            <a:lvl4pPr>
              <a:defRPr sz="640">
                <a:solidFill>
                  <a:srgbClr val="000000"/>
                </a:solidFill>
                <a:latin typeface="Arial" panose="020B0604020202020204" pitchFamily="34" charset="0"/>
                <a:cs typeface="Arial" panose="020B0604020202020204" pitchFamily="34" charset="0"/>
              </a:defRPr>
            </a:lvl4pPr>
            <a:lvl5pPr>
              <a:defRPr sz="548">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823"/>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349917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Menu laté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456AA-E4A2-4E94-A43F-B4267890B9B3}"/>
              </a:ext>
            </a:extLst>
          </p:cNvPr>
          <p:cNvSpPr>
            <a:spLocks noGrp="1"/>
          </p:cNvSpPr>
          <p:nvPr>
            <p:ph type="title" hasCustomPrompt="1"/>
          </p:nvPr>
        </p:nvSpPr>
        <p:spPr>
          <a:xfrm>
            <a:off x="1425938" y="407087"/>
            <a:ext cx="5211768" cy="854123"/>
          </a:xfrm>
          <a:prstGeom prst="rect">
            <a:avLst/>
          </a:prstGeom>
        </p:spPr>
        <p:txBody>
          <a:bodyPr/>
          <a:lstStyle>
            <a:lvl1pPr>
              <a:defRPr sz="1737" b="1">
                <a:solidFill>
                  <a:schemeClr val="bg1"/>
                </a:solidFill>
                <a:latin typeface="Arial" panose="020B0604020202020204" pitchFamily="34" charset="0"/>
                <a:cs typeface="Arial" panose="020B0604020202020204" pitchFamily="34" charset="0"/>
              </a:defRPr>
            </a:lvl1pPr>
          </a:lstStyle>
          <a:p>
            <a:r>
              <a:rPr lang="fr-FR"/>
              <a:t>Cliquer ici pour ajouter un titre</a:t>
            </a:r>
          </a:p>
        </p:txBody>
      </p:sp>
      <p:sp>
        <p:nvSpPr>
          <p:cNvPr id="10" name="Espace réservé du contenu 9">
            <a:extLst>
              <a:ext uri="{FF2B5EF4-FFF2-40B4-BE49-F238E27FC236}">
                <a16:creationId xmlns:a16="http://schemas.microsoft.com/office/drawing/2014/main" id="{0655475B-5664-4134-B5C8-932B17E27633}"/>
              </a:ext>
            </a:extLst>
          </p:cNvPr>
          <p:cNvSpPr>
            <a:spLocks noGrp="1"/>
          </p:cNvSpPr>
          <p:nvPr>
            <p:ph sz="quarter" idx="11" hasCustomPrompt="1"/>
          </p:nvPr>
        </p:nvSpPr>
        <p:spPr>
          <a:xfrm>
            <a:off x="176810" y="1637243"/>
            <a:ext cx="760809" cy="6978675"/>
          </a:xfrm>
          <a:prstGeom prst="rect">
            <a:avLst/>
          </a:prstGeom>
        </p:spPr>
        <p:txBody>
          <a:bodyPr/>
          <a:lstStyle>
            <a:lvl1pPr marL="0" marR="0" indent="0" algn="l" defTabSz="417909" rtl="0" eaLnBrk="1" fontAlgn="auto" latinLnBrk="0" hangingPunct="1">
              <a:lnSpc>
                <a:spcPct val="90000"/>
              </a:lnSpc>
              <a:spcBef>
                <a:spcPts val="457"/>
              </a:spcBef>
              <a:spcAft>
                <a:spcPts val="0"/>
              </a:spcAft>
              <a:buClrTx/>
              <a:buSzTx/>
              <a:buFont typeface="Arial" panose="020B0604020202020204" pitchFamily="34" charset="0"/>
              <a:buNone/>
              <a:tabLst/>
              <a:defRPr sz="457" b="1" baseline="0">
                <a:solidFill>
                  <a:srgbClr val="000000"/>
                </a:solidFill>
                <a:latin typeface="Arial" panose="020B0604020202020204" pitchFamily="34" charset="0"/>
                <a:cs typeface="Arial" panose="020B0604020202020204" pitchFamily="34" charset="0"/>
              </a:defRPr>
            </a:lvl1pPr>
          </a:lstStyle>
          <a:p>
            <a:pPr lvl="0"/>
            <a:r>
              <a:rPr lang="fr-FR"/>
              <a:t>Cliquez ici pour ajouter du texte</a:t>
            </a:r>
          </a:p>
          <a:p>
            <a:pPr marL="0" marR="0" lvl="0" indent="0" algn="l" defTabSz="417909" rtl="0" eaLnBrk="1" fontAlgn="auto" latinLnBrk="0" hangingPunct="1">
              <a:lnSpc>
                <a:spcPct val="90000"/>
              </a:lnSpc>
              <a:spcBef>
                <a:spcPts val="457"/>
              </a:spcBef>
              <a:spcAft>
                <a:spcPts val="0"/>
              </a:spcAft>
              <a:buClrTx/>
              <a:buSzTx/>
              <a:buFont typeface="Arial" panose="020B0604020202020204" pitchFamily="34" charset="0"/>
              <a:buNone/>
              <a:tabLst/>
              <a:defRPr/>
            </a:pPr>
            <a:endParaRPr lang="fr-FR"/>
          </a:p>
          <a:p>
            <a:pPr lvl="0"/>
            <a:endParaRPr lang="fr-FR"/>
          </a:p>
        </p:txBody>
      </p:sp>
      <p:sp>
        <p:nvSpPr>
          <p:cNvPr id="15" name="Espace réservé de la date 14">
            <a:extLst>
              <a:ext uri="{FF2B5EF4-FFF2-40B4-BE49-F238E27FC236}">
                <a16:creationId xmlns:a16="http://schemas.microsoft.com/office/drawing/2014/main" id="{8FC7DC83-B7CF-47CC-A377-D5B5915C505C}"/>
              </a:ext>
            </a:extLst>
          </p:cNvPr>
          <p:cNvSpPr>
            <a:spLocks noGrp="1"/>
          </p:cNvSpPr>
          <p:nvPr>
            <p:ph type="dt" sz="half" idx="12"/>
          </p:nvPr>
        </p:nvSpPr>
        <p:spPr/>
        <p:txBody>
          <a:bodyPr/>
          <a:lstStyle/>
          <a:p>
            <a:fld id="{9D0C93A7-F59E-4F9E-A3FE-851A92134EB8}" type="datetimeFigureOut">
              <a:rPr lang="fr-FR" smtClean="0"/>
              <a:pPr/>
              <a:t>14/09/2023</a:t>
            </a:fld>
            <a:endParaRPr lang="fr-FR"/>
          </a:p>
        </p:txBody>
      </p:sp>
      <p:sp>
        <p:nvSpPr>
          <p:cNvPr id="16" name="Espace réservé du pied de page 15">
            <a:extLst>
              <a:ext uri="{FF2B5EF4-FFF2-40B4-BE49-F238E27FC236}">
                <a16:creationId xmlns:a16="http://schemas.microsoft.com/office/drawing/2014/main" id="{306D2C43-5465-4392-9943-0821D7AD82F0}"/>
              </a:ext>
            </a:extLst>
          </p:cNvPr>
          <p:cNvSpPr>
            <a:spLocks noGrp="1"/>
          </p:cNvSpPr>
          <p:nvPr>
            <p:ph type="ftr" sz="quarter" idx="13"/>
          </p:nvPr>
        </p:nvSpPr>
        <p:spPr/>
        <p:txBody>
          <a:bodyPr/>
          <a:lstStyle/>
          <a:p>
            <a:r>
              <a:rPr lang="fr-FR"/>
              <a:t>Titre du document</a:t>
            </a:r>
          </a:p>
        </p:txBody>
      </p:sp>
      <p:sp>
        <p:nvSpPr>
          <p:cNvPr id="17" name="Espace réservé du numéro de diapositive 16">
            <a:extLst>
              <a:ext uri="{FF2B5EF4-FFF2-40B4-BE49-F238E27FC236}">
                <a16:creationId xmlns:a16="http://schemas.microsoft.com/office/drawing/2014/main" id="{D4B2654C-D057-4FF7-A0CC-D483D3A9AE24}"/>
              </a:ext>
            </a:extLst>
          </p:cNvPr>
          <p:cNvSpPr>
            <a:spLocks noGrp="1"/>
          </p:cNvSpPr>
          <p:nvPr>
            <p:ph type="sldNum" sz="quarter" idx="14"/>
          </p:nvPr>
        </p:nvSpPr>
        <p:spPr/>
        <p:txBody>
          <a:bodyPr/>
          <a:lstStyle>
            <a:lvl1pPr>
              <a:defRPr>
                <a:solidFill>
                  <a:schemeClr val="tx1"/>
                </a:solidFill>
              </a:defRPr>
            </a:lvl1pPr>
          </a:lstStyle>
          <a:p>
            <a:fld id="{47B1D971-4EE7-41AF-A79A-00965B6B1F70}" type="slidenum">
              <a:rPr lang="fr-FR" smtClean="0"/>
              <a:pPr/>
              <a:t>‹N°›</a:t>
            </a:fld>
            <a:endParaRPr lang="fr-FR"/>
          </a:p>
        </p:txBody>
      </p:sp>
      <p:sp>
        <p:nvSpPr>
          <p:cNvPr id="9" name="Espace réservé du contenu 2"/>
          <p:cNvSpPr>
            <a:spLocks noGrp="1"/>
          </p:cNvSpPr>
          <p:nvPr>
            <p:ph sz="quarter" idx="15" hasCustomPrompt="1"/>
          </p:nvPr>
        </p:nvSpPr>
        <p:spPr>
          <a:xfrm>
            <a:off x="1163720" y="1637244"/>
            <a:ext cx="5473986" cy="6978675"/>
          </a:xfrm>
          <a:prstGeom prst="rect">
            <a:avLst/>
          </a:prstGeom>
        </p:spPr>
        <p:txBody>
          <a:bodyPr/>
          <a:lstStyle>
            <a:lvl1pPr marL="156716" indent="-156716">
              <a:buFont typeface="Arial" panose="020B0604020202020204" pitchFamily="34" charset="0"/>
              <a:buChar char="•"/>
              <a:defRPr sz="1097" b="1" baseline="0">
                <a:solidFill>
                  <a:srgbClr val="000000"/>
                </a:solidFill>
                <a:latin typeface="Arial" panose="020B0604020202020204" pitchFamily="34" charset="0"/>
                <a:cs typeface="Arial" panose="020B0604020202020204" pitchFamily="34" charset="0"/>
              </a:defRPr>
            </a:lvl1pPr>
            <a:lvl2pPr>
              <a:defRPr sz="823" baseline="0">
                <a:solidFill>
                  <a:srgbClr val="000000"/>
                </a:solidFill>
                <a:latin typeface="Arial" panose="020B0604020202020204" pitchFamily="34" charset="0"/>
                <a:cs typeface="Arial" panose="020B0604020202020204" pitchFamily="34" charset="0"/>
              </a:defRPr>
            </a:lvl2pPr>
            <a:lvl3pPr>
              <a:defRPr sz="731" baseline="0">
                <a:solidFill>
                  <a:srgbClr val="000000"/>
                </a:solidFill>
                <a:latin typeface="Arial" panose="020B0604020202020204" pitchFamily="34" charset="0"/>
                <a:cs typeface="Arial" panose="020B0604020202020204" pitchFamily="34" charset="0"/>
              </a:defRPr>
            </a:lvl3pPr>
            <a:lvl4pPr>
              <a:defRPr sz="640">
                <a:solidFill>
                  <a:srgbClr val="000000"/>
                </a:solidFill>
                <a:latin typeface="Arial" panose="020B0604020202020204" pitchFamily="34" charset="0"/>
                <a:cs typeface="Arial" panose="020B0604020202020204" pitchFamily="34" charset="0"/>
              </a:defRPr>
            </a:lvl4pPr>
            <a:lvl5pPr>
              <a:defRPr sz="548">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823"/>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407043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8B62ABCB-BFB8-4E64-AF45-4FFFC3458EE1}"/>
              </a:ext>
            </a:extLst>
          </p:cNvPr>
          <p:cNvSpPr>
            <a:spLocks noGrp="1"/>
          </p:cNvSpPr>
          <p:nvPr>
            <p:ph type="dt" sz="half" idx="2"/>
          </p:nvPr>
        </p:nvSpPr>
        <p:spPr>
          <a:xfrm>
            <a:off x="220293" y="8917693"/>
            <a:ext cx="1543050" cy="527403"/>
          </a:xfrm>
          <a:prstGeom prst="rect">
            <a:avLst/>
          </a:prstGeom>
        </p:spPr>
        <p:txBody>
          <a:bodyPr vert="horz" lIns="91440" tIns="45720" rIns="91440" bIns="45720" rtlCol="0" anchor="ctr"/>
          <a:lstStyle>
            <a:lvl1pPr algn="l">
              <a:defRPr sz="548">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3" name="Espace réservé du pied de page 4">
            <a:extLst>
              <a:ext uri="{FF2B5EF4-FFF2-40B4-BE49-F238E27FC236}">
                <a16:creationId xmlns:a16="http://schemas.microsoft.com/office/drawing/2014/main" id="{55C069B9-1EDE-41A7-BBBA-B34E7A911F04}"/>
              </a:ext>
            </a:extLst>
          </p:cNvPr>
          <p:cNvSpPr>
            <a:spLocks noGrp="1"/>
          </p:cNvSpPr>
          <p:nvPr>
            <p:ph type="ftr" sz="quarter" idx="3"/>
          </p:nvPr>
        </p:nvSpPr>
        <p:spPr>
          <a:xfrm>
            <a:off x="2331520" y="8917692"/>
            <a:ext cx="2314575" cy="527403"/>
          </a:xfrm>
          <a:prstGeom prst="rect">
            <a:avLst/>
          </a:prstGeom>
        </p:spPr>
        <p:txBody>
          <a:bodyPr vert="horz" lIns="91440" tIns="45720" rIns="91440" bIns="45720" rtlCol="0" anchor="ctr"/>
          <a:lstStyle>
            <a:lvl1pPr algn="ctr">
              <a:defRPr sz="548">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4" name="Espace réservé du numéro de diapositive 5">
            <a:extLst>
              <a:ext uri="{FF2B5EF4-FFF2-40B4-BE49-F238E27FC236}">
                <a16:creationId xmlns:a16="http://schemas.microsoft.com/office/drawing/2014/main" id="{E40F521E-C89A-4232-BC20-81E25DFD8AF9}"/>
              </a:ext>
            </a:extLst>
          </p:cNvPr>
          <p:cNvSpPr>
            <a:spLocks noGrp="1"/>
          </p:cNvSpPr>
          <p:nvPr>
            <p:ph type="sldNum" sz="quarter" idx="4"/>
          </p:nvPr>
        </p:nvSpPr>
        <p:spPr>
          <a:xfrm>
            <a:off x="5094657" y="8917692"/>
            <a:ext cx="1543050" cy="527403"/>
          </a:xfrm>
          <a:prstGeom prst="rect">
            <a:avLst/>
          </a:prstGeom>
        </p:spPr>
        <p:txBody>
          <a:bodyPr vert="horz" lIns="91440" tIns="45720" rIns="91440" bIns="45720" rtlCol="0" anchor="ctr"/>
          <a:lstStyle>
            <a:lvl1pPr algn="r">
              <a:defRPr sz="548" b="1">
                <a:solidFill>
                  <a:srgbClr val="CF0C3B"/>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Tree>
    <p:extLst>
      <p:ext uri="{BB962C8B-B14F-4D97-AF65-F5344CB8AC3E}">
        <p14:creationId xmlns:p14="http://schemas.microsoft.com/office/powerpoint/2010/main" val="42776764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7" r:id="rId5"/>
    <p:sldLayoutId id="2147483688" r:id="rId6"/>
    <p:sldLayoutId id="2147483689" r:id="rId7"/>
    <p:sldLayoutId id="2147483690" r:id="rId8"/>
    <p:sldLayoutId id="2147483691" r:id="rId9"/>
    <p:sldLayoutId id="2147483692" r:id="rId10"/>
  </p:sldLayoutIdLst>
  <p:txStyles>
    <p:titleStyle>
      <a:lvl1pPr algn="l" defTabSz="417909" rtl="0" eaLnBrk="1" latinLnBrk="0" hangingPunct="1">
        <a:lnSpc>
          <a:spcPct val="90000"/>
        </a:lnSpc>
        <a:spcBef>
          <a:spcPct val="0"/>
        </a:spcBef>
        <a:buNone/>
        <a:defRPr sz="2011" b="1" kern="1200">
          <a:solidFill>
            <a:srgbClr val="CF0C3B"/>
          </a:solidFill>
          <a:latin typeface="Arial" panose="020B0604020202020204" pitchFamily="34" charset="0"/>
          <a:ea typeface="+mj-ea"/>
          <a:cs typeface="Arial" panose="020B0604020202020204" pitchFamily="34" charset="0"/>
        </a:defRPr>
      </a:lvl1pPr>
    </p:titleStyle>
    <p:bodyStyle>
      <a:lvl1pPr marL="104478" indent="-104478" algn="l" defTabSz="417909" rtl="0" eaLnBrk="1" latinLnBrk="0" hangingPunct="1">
        <a:lnSpc>
          <a:spcPct val="90000"/>
        </a:lnSpc>
        <a:spcBef>
          <a:spcPts val="457"/>
        </a:spcBef>
        <a:buFont typeface="Arial" panose="020B0604020202020204" pitchFamily="34" charset="0"/>
        <a:buChar char="•"/>
        <a:defRPr sz="1280" kern="1200">
          <a:solidFill>
            <a:schemeClr val="tx1"/>
          </a:solidFill>
          <a:latin typeface="+mn-lt"/>
          <a:ea typeface="+mn-ea"/>
          <a:cs typeface="+mn-cs"/>
        </a:defRPr>
      </a:lvl1pPr>
      <a:lvl2pPr marL="313432" indent="-104478" algn="l" defTabSz="417909" rtl="0" eaLnBrk="1" latinLnBrk="0" hangingPunct="1">
        <a:lnSpc>
          <a:spcPct val="90000"/>
        </a:lnSpc>
        <a:spcBef>
          <a:spcPts val="228"/>
        </a:spcBef>
        <a:buFont typeface="Arial" panose="020B0604020202020204" pitchFamily="34" charset="0"/>
        <a:buChar char="•"/>
        <a:defRPr sz="1097" kern="1200">
          <a:solidFill>
            <a:schemeClr val="tx1"/>
          </a:solidFill>
          <a:latin typeface="+mn-lt"/>
          <a:ea typeface="+mn-ea"/>
          <a:cs typeface="+mn-cs"/>
        </a:defRPr>
      </a:lvl2pPr>
      <a:lvl3pPr marL="522387" indent="-104478" algn="l" defTabSz="417909" rtl="0" eaLnBrk="1" latinLnBrk="0" hangingPunct="1">
        <a:lnSpc>
          <a:spcPct val="90000"/>
        </a:lnSpc>
        <a:spcBef>
          <a:spcPts val="228"/>
        </a:spcBef>
        <a:buFont typeface="Arial" panose="020B0604020202020204" pitchFamily="34" charset="0"/>
        <a:buChar char="•"/>
        <a:defRPr sz="914" kern="1200">
          <a:solidFill>
            <a:schemeClr val="tx1"/>
          </a:solidFill>
          <a:latin typeface="+mn-lt"/>
          <a:ea typeface="+mn-ea"/>
          <a:cs typeface="+mn-cs"/>
        </a:defRPr>
      </a:lvl3pPr>
      <a:lvl4pPr marL="731342" indent="-104478" algn="l" defTabSz="41790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4pPr>
      <a:lvl5pPr marL="940297" indent="-104478" algn="l" defTabSz="41790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5pPr>
      <a:lvl6pPr marL="1149251" indent="-104478" algn="l" defTabSz="41790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6pPr>
      <a:lvl7pPr marL="1358206" indent="-104478" algn="l" defTabSz="41790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7pPr>
      <a:lvl8pPr marL="1567161" indent="-104478" algn="l" defTabSz="41790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8pPr>
      <a:lvl9pPr marL="1776115" indent="-104478" algn="l" defTabSz="41790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9pPr>
    </p:bodyStyle>
    <p:otherStyle>
      <a:defPPr>
        <a:defRPr lang="fr-FR"/>
      </a:defPPr>
      <a:lvl1pPr marL="0" algn="l" defTabSz="417909" rtl="0" eaLnBrk="1" latinLnBrk="0" hangingPunct="1">
        <a:defRPr sz="823" kern="1200">
          <a:solidFill>
            <a:schemeClr val="tx1"/>
          </a:solidFill>
          <a:latin typeface="+mn-lt"/>
          <a:ea typeface="+mn-ea"/>
          <a:cs typeface="+mn-cs"/>
        </a:defRPr>
      </a:lvl1pPr>
      <a:lvl2pPr marL="208955" algn="l" defTabSz="417909" rtl="0" eaLnBrk="1" latinLnBrk="0" hangingPunct="1">
        <a:defRPr sz="823" kern="1200">
          <a:solidFill>
            <a:schemeClr val="tx1"/>
          </a:solidFill>
          <a:latin typeface="+mn-lt"/>
          <a:ea typeface="+mn-ea"/>
          <a:cs typeface="+mn-cs"/>
        </a:defRPr>
      </a:lvl2pPr>
      <a:lvl3pPr marL="417909" algn="l" defTabSz="417909" rtl="0" eaLnBrk="1" latinLnBrk="0" hangingPunct="1">
        <a:defRPr sz="823" kern="1200">
          <a:solidFill>
            <a:schemeClr val="tx1"/>
          </a:solidFill>
          <a:latin typeface="+mn-lt"/>
          <a:ea typeface="+mn-ea"/>
          <a:cs typeface="+mn-cs"/>
        </a:defRPr>
      </a:lvl3pPr>
      <a:lvl4pPr marL="626864" algn="l" defTabSz="417909" rtl="0" eaLnBrk="1" latinLnBrk="0" hangingPunct="1">
        <a:defRPr sz="823" kern="1200">
          <a:solidFill>
            <a:schemeClr val="tx1"/>
          </a:solidFill>
          <a:latin typeface="+mn-lt"/>
          <a:ea typeface="+mn-ea"/>
          <a:cs typeface="+mn-cs"/>
        </a:defRPr>
      </a:lvl4pPr>
      <a:lvl5pPr marL="835819" algn="l" defTabSz="417909" rtl="0" eaLnBrk="1" latinLnBrk="0" hangingPunct="1">
        <a:defRPr sz="823" kern="1200">
          <a:solidFill>
            <a:schemeClr val="tx1"/>
          </a:solidFill>
          <a:latin typeface="+mn-lt"/>
          <a:ea typeface="+mn-ea"/>
          <a:cs typeface="+mn-cs"/>
        </a:defRPr>
      </a:lvl5pPr>
      <a:lvl6pPr marL="1044773" algn="l" defTabSz="417909" rtl="0" eaLnBrk="1" latinLnBrk="0" hangingPunct="1">
        <a:defRPr sz="823" kern="1200">
          <a:solidFill>
            <a:schemeClr val="tx1"/>
          </a:solidFill>
          <a:latin typeface="+mn-lt"/>
          <a:ea typeface="+mn-ea"/>
          <a:cs typeface="+mn-cs"/>
        </a:defRPr>
      </a:lvl6pPr>
      <a:lvl7pPr marL="1253728" algn="l" defTabSz="417909" rtl="0" eaLnBrk="1" latinLnBrk="0" hangingPunct="1">
        <a:defRPr sz="823" kern="1200">
          <a:solidFill>
            <a:schemeClr val="tx1"/>
          </a:solidFill>
          <a:latin typeface="+mn-lt"/>
          <a:ea typeface="+mn-ea"/>
          <a:cs typeface="+mn-cs"/>
        </a:defRPr>
      </a:lvl7pPr>
      <a:lvl8pPr marL="1462683" algn="l" defTabSz="417909" rtl="0" eaLnBrk="1" latinLnBrk="0" hangingPunct="1">
        <a:defRPr sz="823" kern="1200">
          <a:solidFill>
            <a:schemeClr val="tx1"/>
          </a:solidFill>
          <a:latin typeface="+mn-lt"/>
          <a:ea typeface="+mn-ea"/>
          <a:cs typeface="+mn-cs"/>
        </a:defRPr>
      </a:lvl8pPr>
      <a:lvl9pPr marL="1671638" algn="l" defTabSz="417909" rtl="0" eaLnBrk="1" latinLnBrk="0" hangingPunct="1">
        <a:defRPr sz="82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42900" y="396699"/>
            <a:ext cx="6172200" cy="1651000"/>
          </a:xfrm>
          <a:prstGeom prst="rect">
            <a:avLst/>
          </a:prstGeom>
          <a:noFill/>
          <a:ln w="9525">
            <a:noFill/>
            <a:miter lim="800000"/>
            <a:headEnd/>
            <a:tailEnd/>
          </a:ln>
        </p:spPr>
        <p:txBody>
          <a:bodyPr vert="horz" wrap="square" lIns="90547" tIns="45264" rIns="90547" bIns="45264" numCol="1" anchor="ctr" anchorCtr="0" compatLnSpc="1">
            <a:prstTxWarp prst="textNoShape">
              <a:avLst/>
            </a:prstTxWarp>
          </a:bodyPr>
          <a:lstStyle/>
          <a:p>
            <a:pPr lvl="0"/>
            <a:r>
              <a:rPr lang="fr-FR"/>
              <a:t>Cliquez et modifiez le titre</a:t>
            </a:r>
          </a:p>
        </p:txBody>
      </p:sp>
      <p:sp>
        <p:nvSpPr>
          <p:cNvPr id="1027" name="Espace réservé du texte 2"/>
          <p:cNvSpPr>
            <a:spLocks noGrp="1"/>
          </p:cNvSpPr>
          <p:nvPr>
            <p:ph type="body" idx="1"/>
          </p:nvPr>
        </p:nvSpPr>
        <p:spPr bwMode="auto">
          <a:xfrm>
            <a:off x="342900" y="2311742"/>
            <a:ext cx="6172200" cy="6537502"/>
          </a:xfrm>
          <a:prstGeom prst="rect">
            <a:avLst/>
          </a:prstGeom>
          <a:noFill/>
          <a:ln w="9525">
            <a:noFill/>
            <a:miter lim="800000"/>
            <a:headEnd/>
            <a:tailEnd/>
          </a:ln>
        </p:spPr>
        <p:txBody>
          <a:bodyPr vert="horz" wrap="square" lIns="90547" tIns="45264" rIns="90547" bIns="45264"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4914900" y="9183045"/>
            <a:ext cx="1600200" cy="527403"/>
          </a:xfrm>
          <a:prstGeom prst="rect">
            <a:avLst/>
          </a:prstGeom>
        </p:spPr>
        <p:txBody>
          <a:bodyPr vert="horz" lIns="90547" tIns="45264" rIns="90547" bIns="45264" rtlCol="0" anchor="ctr"/>
          <a:lstStyle>
            <a:lvl1pPr algn="r" fontAlgn="auto">
              <a:spcBef>
                <a:spcPts val="0"/>
              </a:spcBef>
              <a:spcAft>
                <a:spcPts val="0"/>
              </a:spcAft>
              <a:defRPr sz="548">
                <a:solidFill>
                  <a:schemeClr val="tx1">
                    <a:tint val="75000"/>
                  </a:schemeClr>
                </a:solidFill>
                <a:latin typeface="+mn-lt"/>
                <a:cs typeface="+mn-cs"/>
              </a:defRPr>
            </a:lvl1pPr>
          </a:lstStyle>
          <a:p>
            <a:pPr defTabSz="206928">
              <a:defRPr/>
            </a:pPr>
            <a:fld id="{1A94234F-CFD5-4680-9A85-C4FDB674CE04}" type="slidenum">
              <a:rPr lang="fr-FR" smtClean="0">
                <a:solidFill>
                  <a:prstClr val="black">
                    <a:tint val="75000"/>
                  </a:prstClr>
                </a:solidFill>
              </a:rPr>
              <a:pPr defTabSz="206928">
                <a:defRPr/>
              </a:pPr>
              <a:t>‹N°›</a:t>
            </a:fld>
            <a:endParaRPr lang="fr-FR">
              <a:solidFill>
                <a:prstClr val="black">
                  <a:tint val="75000"/>
                </a:prstClr>
              </a:solidFill>
            </a:endParaRPr>
          </a:p>
        </p:txBody>
      </p:sp>
    </p:spTree>
    <p:extLst>
      <p:ext uri="{BB962C8B-B14F-4D97-AF65-F5344CB8AC3E}">
        <p14:creationId xmlns:p14="http://schemas.microsoft.com/office/powerpoint/2010/main" val="2862198585"/>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206928" rtl="0" eaLnBrk="0" fontAlgn="base" hangingPunct="0">
        <a:spcBef>
          <a:spcPct val="0"/>
        </a:spcBef>
        <a:spcAft>
          <a:spcPct val="0"/>
        </a:spcAft>
        <a:defRPr sz="2011" kern="1200">
          <a:solidFill>
            <a:schemeClr val="tx1"/>
          </a:solidFill>
          <a:latin typeface="+mj-lt"/>
          <a:ea typeface="+mj-ea"/>
          <a:cs typeface="+mj-cs"/>
        </a:defRPr>
      </a:lvl1pPr>
      <a:lvl2pPr algn="ctr" defTabSz="206928" rtl="0" eaLnBrk="0" fontAlgn="base" hangingPunct="0">
        <a:spcBef>
          <a:spcPct val="0"/>
        </a:spcBef>
        <a:spcAft>
          <a:spcPct val="0"/>
        </a:spcAft>
        <a:defRPr sz="2011">
          <a:solidFill>
            <a:schemeClr val="tx1"/>
          </a:solidFill>
          <a:latin typeface="Calibri" pitchFamily="34" charset="0"/>
        </a:defRPr>
      </a:lvl2pPr>
      <a:lvl3pPr algn="ctr" defTabSz="206928" rtl="0" eaLnBrk="0" fontAlgn="base" hangingPunct="0">
        <a:spcBef>
          <a:spcPct val="0"/>
        </a:spcBef>
        <a:spcAft>
          <a:spcPct val="0"/>
        </a:spcAft>
        <a:defRPr sz="2011">
          <a:solidFill>
            <a:schemeClr val="tx1"/>
          </a:solidFill>
          <a:latin typeface="Calibri" pitchFamily="34" charset="0"/>
        </a:defRPr>
      </a:lvl3pPr>
      <a:lvl4pPr algn="ctr" defTabSz="206928" rtl="0" eaLnBrk="0" fontAlgn="base" hangingPunct="0">
        <a:spcBef>
          <a:spcPct val="0"/>
        </a:spcBef>
        <a:spcAft>
          <a:spcPct val="0"/>
        </a:spcAft>
        <a:defRPr sz="2011">
          <a:solidFill>
            <a:schemeClr val="tx1"/>
          </a:solidFill>
          <a:latin typeface="Calibri" pitchFamily="34" charset="0"/>
        </a:defRPr>
      </a:lvl4pPr>
      <a:lvl5pPr algn="ctr" defTabSz="206928" rtl="0" eaLnBrk="0" fontAlgn="base" hangingPunct="0">
        <a:spcBef>
          <a:spcPct val="0"/>
        </a:spcBef>
        <a:spcAft>
          <a:spcPct val="0"/>
        </a:spcAft>
        <a:defRPr sz="2011">
          <a:solidFill>
            <a:schemeClr val="tx1"/>
          </a:solidFill>
          <a:latin typeface="Calibri" pitchFamily="34" charset="0"/>
        </a:defRPr>
      </a:lvl5pPr>
      <a:lvl6pPr marL="206928" algn="ctr" defTabSz="206928" rtl="0" fontAlgn="base">
        <a:spcBef>
          <a:spcPct val="0"/>
        </a:spcBef>
        <a:spcAft>
          <a:spcPct val="0"/>
        </a:spcAft>
        <a:defRPr sz="2011">
          <a:solidFill>
            <a:schemeClr val="tx1"/>
          </a:solidFill>
          <a:latin typeface="Calibri" pitchFamily="34" charset="0"/>
        </a:defRPr>
      </a:lvl6pPr>
      <a:lvl7pPr marL="413861" algn="ctr" defTabSz="206928" rtl="0" fontAlgn="base">
        <a:spcBef>
          <a:spcPct val="0"/>
        </a:spcBef>
        <a:spcAft>
          <a:spcPct val="0"/>
        </a:spcAft>
        <a:defRPr sz="2011">
          <a:solidFill>
            <a:schemeClr val="tx1"/>
          </a:solidFill>
          <a:latin typeface="Calibri" pitchFamily="34" charset="0"/>
        </a:defRPr>
      </a:lvl7pPr>
      <a:lvl8pPr marL="620786" algn="ctr" defTabSz="206928" rtl="0" fontAlgn="base">
        <a:spcBef>
          <a:spcPct val="0"/>
        </a:spcBef>
        <a:spcAft>
          <a:spcPct val="0"/>
        </a:spcAft>
        <a:defRPr sz="2011">
          <a:solidFill>
            <a:schemeClr val="tx1"/>
          </a:solidFill>
          <a:latin typeface="Calibri" pitchFamily="34" charset="0"/>
        </a:defRPr>
      </a:lvl8pPr>
      <a:lvl9pPr marL="827724" algn="ctr" defTabSz="206928" rtl="0" fontAlgn="base">
        <a:spcBef>
          <a:spcPct val="0"/>
        </a:spcBef>
        <a:spcAft>
          <a:spcPct val="0"/>
        </a:spcAft>
        <a:defRPr sz="2011">
          <a:solidFill>
            <a:schemeClr val="tx1"/>
          </a:solidFill>
          <a:latin typeface="Calibri" pitchFamily="34" charset="0"/>
        </a:defRPr>
      </a:lvl9pPr>
    </p:titleStyle>
    <p:bodyStyle>
      <a:lvl1pPr marL="155179" indent="-155179" algn="l" defTabSz="206928" rtl="0" eaLnBrk="0" fontAlgn="base" hangingPunct="0">
        <a:spcBef>
          <a:spcPct val="20000"/>
        </a:spcBef>
        <a:spcAft>
          <a:spcPct val="0"/>
        </a:spcAft>
        <a:buFont typeface="Arial" charset="0"/>
        <a:buChar char="•"/>
        <a:defRPr sz="1463" kern="1200">
          <a:solidFill>
            <a:schemeClr val="tx1"/>
          </a:solidFill>
          <a:latin typeface="+mn-lt"/>
          <a:ea typeface="+mn-ea"/>
          <a:cs typeface="+mn-cs"/>
        </a:defRPr>
      </a:lvl1pPr>
      <a:lvl2pPr marL="336276" indent="-129331" algn="l" defTabSz="206928" rtl="0" eaLnBrk="0" fontAlgn="base" hangingPunct="0">
        <a:spcBef>
          <a:spcPct val="20000"/>
        </a:spcBef>
        <a:spcAft>
          <a:spcPct val="0"/>
        </a:spcAft>
        <a:buFont typeface="Arial" charset="0"/>
        <a:buChar char="–"/>
        <a:defRPr sz="1280" kern="1200">
          <a:solidFill>
            <a:schemeClr val="tx1"/>
          </a:solidFill>
          <a:latin typeface="+mn-lt"/>
          <a:ea typeface="+mn-ea"/>
          <a:cs typeface="+mn-cs"/>
        </a:defRPr>
      </a:lvl2pPr>
      <a:lvl3pPr marL="517324" indent="-103441" algn="l" defTabSz="206928" rtl="0" eaLnBrk="0" fontAlgn="base" hangingPunct="0">
        <a:spcBef>
          <a:spcPct val="20000"/>
        </a:spcBef>
        <a:spcAft>
          <a:spcPct val="0"/>
        </a:spcAft>
        <a:buFont typeface="Arial" charset="0"/>
        <a:buChar char="•"/>
        <a:defRPr sz="1097" kern="1200">
          <a:solidFill>
            <a:schemeClr val="tx1"/>
          </a:solidFill>
          <a:latin typeface="+mn-lt"/>
          <a:ea typeface="+mn-ea"/>
          <a:cs typeface="+mn-cs"/>
        </a:defRPr>
      </a:lvl3pPr>
      <a:lvl4pPr marL="724260" indent="-103441" algn="l" defTabSz="206928" rtl="0" eaLnBrk="0" fontAlgn="base" hangingPunct="0">
        <a:spcBef>
          <a:spcPct val="20000"/>
        </a:spcBef>
        <a:spcAft>
          <a:spcPct val="0"/>
        </a:spcAft>
        <a:buFont typeface="Arial" charset="0"/>
        <a:buChar char="–"/>
        <a:defRPr sz="914" kern="1200">
          <a:solidFill>
            <a:schemeClr val="tx1"/>
          </a:solidFill>
          <a:latin typeface="+mn-lt"/>
          <a:ea typeface="+mn-ea"/>
          <a:cs typeface="+mn-cs"/>
        </a:defRPr>
      </a:lvl4pPr>
      <a:lvl5pPr marL="931183" indent="-103441" algn="l" defTabSz="206928" rtl="0" eaLnBrk="0" fontAlgn="base" hangingPunct="0">
        <a:spcBef>
          <a:spcPct val="20000"/>
        </a:spcBef>
        <a:spcAft>
          <a:spcPct val="0"/>
        </a:spcAft>
        <a:buFont typeface="Arial" charset="0"/>
        <a:buChar char="»"/>
        <a:defRPr sz="914" kern="1200">
          <a:solidFill>
            <a:schemeClr val="tx1"/>
          </a:solidFill>
          <a:latin typeface="+mn-lt"/>
          <a:ea typeface="+mn-ea"/>
          <a:cs typeface="+mn-cs"/>
        </a:defRPr>
      </a:lvl5pPr>
      <a:lvl6pPr marL="1138126" indent="-103441" algn="l" defTabSz="206928" rtl="0" eaLnBrk="1" latinLnBrk="0" hangingPunct="1">
        <a:spcBef>
          <a:spcPct val="20000"/>
        </a:spcBef>
        <a:buFont typeface="Arial"/>
        <a:buChar char="•"/>
        <a:defRPr sz="914" kern="1200">
          <a:solidFill>
            <a:schemeClr val="tx1"/>
          </a:solidFill>
          <a:latin typeface="+mn-lt"/>
          <a:ea typeface="+mn-ea"/>
          <a:cs typeface="+mn-cs"/>
        </a:defRPr>
      </a:lvl6pPr>
      <a:lvl7pPr marL="1345048" indent="-103441" algn="l" defTabSz="206928" rtl="0" eaLnBrk="1" latinLnBrk="0" hangingPunct="1">
        <a:spcBef>
          <a:spcPct val="20000"/>
        </a:spcBef>
        <a:buFont typeface="Arial"/>
        <a:buChar char="•"/>
        <a:defRPr sz="914" kern="1200">
          <a:solidFill>
            <a:schemeClr val="tx1"/>
          </a:solidFill>
          <a:latin typeface="+mn-lt"/>
          <a:ea typeface="+mn-ea"/>
          <a:cs typeface="+mn-cs"/>
        </a:defRPr>
      </a:lvl7pPr>
      <a:lvl8pPr marL="1551976" indent="-103441" algn="l" defTabSz="206928" rtl="0" eaLnBrk="1" latinLnBrk="0" hangingPunct="1">
        <a:spcBef>
          <a:spcPct val="20000"/>
        </a:spcBef>
        <a:buFont typeface="Arial"/>
        <a:buChar char="•"/>
        <a:defRPr sz="914" kern="1200">
          <a:solidFill>
            <a:schemeClr val="tx1"/>
          </a:solidFill>
          <a:latin typeface="+mn-lt"/>
          <a:ea typeface="+mn-ea"/>
          <a:cs typeface="+mn-cs"/>
        </a:defRPr>
      </a:lvl8pPr>
      <a:lvl9pPr marL="1758900" indent="-103441" algn="l" defTabSz="206928" rtl="0" eaLnBrk="1" latinLnBrk="0" hangingPunct="1">
        <a:spcBef>
          <a:spcPct val="20000"/>
        </a:spcBef>
        <a:buFont typeface="Arial"/>
        <a:buChar char="•"/>
        <a:defRPr sz="914" kern="1200">
          <a:solidFill>
            <a:schemeClr val="tx1"/>
          </a:solidFill>
          <a:latin typeface="+mn-lt"/>
          <a:ea typeface="+mn-ea"/>
          <a:cs typeface="+mn-cs"/>
        </a:defRPr>
      </a:lvl9pPr>
    </p:bodyStyle>
    <p:otherStyle>
      <a:defPPr>
        <a:defRPr lang="fr-FR"/>
      </a:defPPr>
      <a:lvl1pPr marL="0" algn="l" defTabSz="206928" rtl="0" eaLnBrk="1" latinLnBrk="0" hangingPunct="1">
        <a:defRPr sz="823" kern="1200">
          <a:solidFill>
            <a:schemeClr val="tx1"/>
          </a:solidFill>
          <a:latin typeface="+mn-lt"/>
          <a:ea typeface="+mn-ea"/>
          <a:cs typeface="+mn-cs"/>
        </a:defRPr>
      </a:lvl1pPr>
      <a:lvl2pPr marL="206928" algn="l" defTabSz="206928" rtl="0" eaLnBrk="1" latinLnBrk="0" hangingPunct="1">
        <a:defRPr sz="823" kern="1200">
          <a:solidFill>
            <a:schemeClr val="tx1"/>
          </a:solidFill>
          <a:latin typeface="+mn-lt"/>
          <a:ea typeface="+mn-ea"/>
          <a:cs typeface="+mn-cs"/>
        </a:defRPr>
      </a:lvl2pPr>
      <a:lvl3pPr marL="413861" algn="l" defTabSz="206928" rtl="0" eaLnBrk="1" latinLnBrk="0" hangingPunct="1">
        <a:defRPr sz="823" kern="1200">
          <a:solidFill>
            <a:schemeClr val="tx1"/>
          </a:solidFill>
          <a:latin typeface="+mn-lt"/>
          <a:ea typeface="+mn-ea"/>
          <a:cs typeface="+mn-cs"/>
        </a:defRPr>
      </a:lvl3pPr>
      <a:lvl4pPr marL="620786" algn="l" defTabSz="206928" rtl="0" eaLnBrk="1" latinLnBrk="0" hangingPunct="1">
        <a:defRPr sz="823" kern="1200">
          <a:solidFill>
            <a:schemeClr val="tx1"/>
          </a:solidFill>
          <a:latin typeface="+mn-lt"/>
          <a:ea typeface="+mn-ea"/>
          <a:cs typeface="+mn-cs"/>
        </a:defRPr>
      </a:lvl4pPr>
      <a:lvl5pPr marL="827724" algn="l" defTabSz="206928" rtl="0" eaLnBrk="1" latinLnBrk="0" hangingPunct="1">
        <a:defRPr sz="823" kern="1200">
          <a:solidFill>
            <a:schemeClr val="tx1"/>
          </a:solidFill>
          <a:latin typeface="+mn-lt"/>
          <a:ea typeface="+mn-ea"/>
          <a:cs typeface="+mn-cs"/>
        </a:defRPr>
      </a:lvl5pPr>
      <a:lvl6pPr marL="1034646" algn="l" defTabSz="206928" rtl="0" eaLnBrk="1" latinLnBrk="0" hangingPunct="1">
        <a:defRPr sz="823" kern="1200">
          <a:solidFill>
            <a:schemeClr val="tx1"/>
          </a:solidFill>
          <a:latin typeface="+mn-lt"/>
          <a:ea typeface="+mn-ea"/>
          <a:cs typeface="+mn-cs"/>
        </a:defRPr>
      </a:lvl6pPr>
      <a:lvl7pPr marL="1241581" algn="l" defTabSz="206928" rtl="0" eaLnBrk="1" latinLnBrk="0" hangingPunct="1">
        <a:defRPr sz="823" kern="1200">
          <a:solidFill>
            <a:schemeClr val="tx1"/>
          </a:solidFill>
          <a:latin typeface="+mn-lt"/>
          <a:ea typeface="+mn-ea"/>
          <a:cs typeface="+mn-cs"/>
        </a:defRPr>
      </a:lvl7pPr>
      <a:lvl8pPr marL="1448531" algn="l" defTabSz="206928" rtl="0" eaLnBrk="1" latinLnBrk="0" hangingPunct="1">
        <a:defRPr sz="823" kern="1200">
          <a:solidFill>
            <a:schemeClr val="tx1"/>
          </a:solidFill>
          <a:latin typeface="+mn-lt"/>
          <a:ea typeface="+mn-ea"/>
          <a:cs typeface="+mn-cs"/>
        </a:defRPr>
      </a:lvl8pPr>
      <a:lvl9pPr marL="1655445" algn="l" defTabSz="206928" rtl="0" eaLnBrk="1" latinLnBrk="0" hangingPunct="1">
        <a:defRPr sz="82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8B62ABCB-BFB8-4E64-AF45-4FFFC3458EE1}"/>
              </a:ext>
            </a:extLst>
          </p:cNvPr>
          <p:cNvSpPr>
            <a:spLocks noGrp="1"/>
          </p:cNvSpPr>
          <p:nvPr>
            <p:ph type="dt" sz="half" idx="2"/>
          </p:nvPr>
        </p:nvSpPr>
        <p:spPr>
          <a:xfrm>
            <a:off x="220293" y="8917694"/>
            <a:ext cx="1543050" cy="527403"/>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3" name="Espace réservé du pied de page 4">
            <a:extLst>
              <a:ext uri="{FF2B5EF4-FFF2-40B4-BE49-F238E27FC236}">
                <a16:creationId xmlns:a16="http://schemas.microsoft.com/office/drawing/2014/main" id="{55C069B9-1EDE-41A7-BBBA-B34E7A911F04}"/>
              </a:ext>
            </a:extLst>
          </p:cNvPr>
          <p:cNvSpPr>
            <a:spLocks noGrp="1"/>
          </p:cNvSpPr>
          <p:nvPr>
            <p:ph type="ftr" sz="quarter" idx="3"/>
          </p:nvPr>
        </p:nvSpPr>
        <p:spPr>
          <a:xfrm>
            <a:off x="2331520" y="8917693"/>
            <a:ext cx="2314575" cy="527403"/>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4" name="Espace réservé du numéro de diapositive 5">
            <a:extLst>
              <a:ext uri="{FF2B5EF4-FFF2-40B4-BE49-F238E27FC236}">
                <a16:creationId xmlns:a16="http://schemas.microsoft.com/office/drawing/2014/main" id="{E40F521E-C89A-4232-BC20-81E25DFD8AF9}"/>
              </a:ext>
            </a:extLst>
          </p:cNvPr>
          <p:cNvSpPr>
            <a:spLocks noGrp="1"/>
          </p:cNvSpPr>
          <p:nvPr>
            <p:ph type="sldNum" sz="quarter" idx="4"/>
          </p:nvPr>
        </p:nvSpPr>
        <p:spPr>
          <a:xfrm>
            <a:off x="5094657" y="8917693"/>
            <a:ext cx="1543050" cy="527403"/>
          </a:xfrm>
          <a:prstGeom prst="rect">
            <a:avLst/>
          </a:prstGeom>
        </p:spPr>
        <p:txBody>
          <a:bodyPr vert="horz" lIns="91440" tIns="45720" rIns="91440" bIns="45720" rtlCol="0" anchor="ctr"/>
          <a:lstStyle>
            <a:lvl1pPr algn="r">
              <a:defRPr sz="900" b="1">
                <a:solidFill>
                  <a:srgbClr val="CF0C3B"/>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
        <p:nvSpPr>
          <p:cNvPr id="5" name="Rectangle : avec coin rogné 2">
            <a:extLst>
              <a:ext uri="{FF2B5EF4-FFF2-40B4-BE49-F238E27FC236}">
                <a16:creationId xmlns:a16="http://schemas.microsoft.com/office/drawing/2014/main" id="{280E8237-050A-4CC2-B88D-9A0719D4F435}"/>
              </a:ext>
            </a:extLst>
          </p:cNvPr>
          <p:cNvSpPr/>
          <p:nvPr userDrawn="1"/>
        </p:nvSpPr>
        <p:spPr>
          <a:xfrm flipV="1">
            <a:off x="0" y="0"/>
            <a:ext cx="6858000" cy="730976"/>
          </a:xfrm>
          <a:prstGeom prst="snip1Rect">
            <a:avLst>
              <a:gd name="adj"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3">
            <a:extLst>
              <a:ext uri="{FF2B5EF4-FFF2-40B4-BE49-F238E27FC236}">
                <a16:creationId xmlns:a16="http://schemas.microsoft.com/office/drawing/2014/main" id="{4E7285F6-A3DA-4BC8-8C76-492F2815959E}"/>
              </a:ext>
            </a:extLst>
          </p:cNvPr>
          <p:cNvPicPr>
            <a:picLocks noChangeAspect="1"/>
          </p:cNvPicPr>
          <p:nvPr userDrawn="1"/>
        </p:nvPicPr>
        <p:blipFill rotWithShape="1">
          <a:blip r:embed="rId14">
            <a:extLst>
              <a:ext uri="{BEBA8EAE-BF5A-486C-A8C5-ECC9F3942E4B}">
                <a14:imgProps xmlns:a14="http://schemas.microsoft.com/office/drawing/2010/main">
                  <a14:imgLayer r:embed="rId15">
                    <a14:imgEffect>
                      <a14:backgroundRemoval t="4644" b="93189" l="3323" r="98858">
                        <a14:foregroundMark x1="23261" y1="44892" x2="23261" y2="44892"/>
                        <a14:foregroundMark x1="24091" y1="24768" x2="24091" y2="24768"/>
                        <a14:foregroundMark x1="56906" y1="32508" x2="56490" y2="35913"/>
                        <a14:foregroundMark x1="55556" y1="46130" x2="55556" y2="46130"/>
                        <a14:foregroundMark x1="71132" y1="44892" x2="71132" y2="44892"/>
                        <a14:foregroundMark x1="53375" y1="52012" x2="53375" y2="52012"/>
                        <a14:foregroundMark x1="26064" y1="54180" x2="26064" y2="54180"/>
                        <a14:foregroundMark x1="12773" y1="36533" x2="12773" y2="36533"/>
                        <a14:foregroundMark x1="11630" y1="33127" x2="10800" y2="31889"/>
                        <a14:foregroundMark x1="8619" y1="20124" x2="6854" y2="17028"/>
                        <a14:foregroundMark x1="1558" y1="2477" x2="69886" y2="26316"/>
                        <a14:foregroundMark x1="69886" y1="26316" x2="86916" y2="68731"/>
                        <a14:foregroundMark x1="86916" y1="68731" x2="31983" y2="93189"/>
                        <a14:foregroundMark x1="31983" y1="93189" x2="3323" y2="82043"/>
                        <a14:foregroundMark x1="88370" y1="20124" x2="88370" y2="20124"/>
                        <a14:foregroundMark x1="93354" y1="19505" x2="93354" y2="19505"/>
                        <a14:foregroundMark x1="78712" y1="20124" x2="60125" y2="24768"/>
                        <a14:foregroundMark x1="45067" y1="24768" x2="30633" y2="33127"/>
                        <a14:foregroundMark x1="23261" y1="31269" x2="23261" y2="31269"/>
                        <a14:foregroundMark x1="13603" y1="33746" x2="12046" y2="38390"/>
                        <a14:foregroundMark x1="9865" y1="22291" x2="9865" y2="22291"/>
                        <a14:foregroundMark x1="9450" y1="18885" x2="7892" y2="20124"/>
                        <a14:foregroundMark x1="5088" y1="28793" x2="4881" y2="34675"/>
                        <a14:foregroundMark x1="5296" y1="46130" x2="5711" y2="49536"/>
                        <a14:foregroundMark x1="5919" y1="60062" x2="5919" y2="71517"/>
                        <a14:foregroundMark x1="7684" y1="83901" x2="8100" y2="87307"/>
                        <a14:foregroundMark x1="24922" y1="61920" x2="25234" y2="65015"/>
                        <a14:foregroundMark x1="22326" y1="73684" x2="26272" y2="78328"/>
                        <a14:foregroundMark x1="29803" y1="79567" x2="31776" y2="80805"/>
                        <a14:foregroundMark x1="41848" y1="63777" x2="45275" y2="59443"/>
                        <a14:foregroundMark x1="59502" y1="45511" x2="72586" y2="40248"/>
                        <a14:foregroundMark x1="82451" y1="27245" x2="82451" y2="27245"/>
                        <a14:foregroundMark x1="85774" y1="18266" x2="85774" y2="18266"/>
                        <a14:foregroundMark x1="88577" y1="11146" x2="89408" y2="11765"/>
                        <a14:foregroundMark x1="91173" y1="13003" x2="91381" y2="15789"/>
                        <a14:foregroundMark x1="91381" y1="20743" x2="91173" y2="24768"/>
                        <a14:foregroundMark x1="90135" y1="31889" x2="89200" y2="38390"/>
                        <a14:foregroundMark x1="87643" y1="46130" x2="86397" y2="52012"/>
                        <a14:foregroundMark x1="93977" y1="7121" x2="93977" y2="7121"/>
                        <a14:foregroundMark x1="98858" y1="4644" x2="98858" y2="4644"/>
                        <a14:foregroundMark x1="77882" y1="78947" x2="77882" y2="78947"/>
                        <a14:foregroundMark x1="64071" y1="91331" x2="62305" y2="93189"/>
                        <a14:foregroundMark x1="60644" y1="60681" x2="60644" y2="60681"/>
                        <a14:foregroundMark x1="72170" y1="64396" x2="71340" y2="64396"/>
                        <a14:foregroundMark x1="67394" y1="65944" x2="64278" y2="69040"/>
                        <a14:foregroundMark x1="60644" y1="70279" x2="56906" y2="70898"/>
                        <a14:foregroundMark x1="46625" y1="65944" x2="46625" y2="65944"/>
                        <a14:foregroundMark x1="53790" y1="67802" x2="53790" y2="67802"/>
                        <a14:foregroundMark x1="56490" y1="44272" x2="56490" y2="44272"/>
                        <a14:foregroundMark x1="53583" y1="51393" x2="53375" y2="56656"/>
                        <a14:foregroundMark x1="53375" y1="56656" x2="53375" y2="56656"/>
                        <a14:foregroundMark x1="58152" y1="80805" x2="58152" y2="80805"/>
                        <a14:foregroundMark x1="57113" y1="75542" x2="56490" y2="76161"/>
                        <a14:foregroundMark x1="56490" y1="76161" x2="56490" y2="76161"/>
                        <a14:foregroundMark x1="60125" y1="71517" x2="60125" y2="71517"/>
                        <a14:foregroundMark x1="59086" y1="72446" x2="59086" y2="72446"/>
                        <a14:foregroundMark x1="58359" y1="74303" x2="58359" y2="74303"/>
                        <a14:foregroundMark x1="57944" y1="74923" x2="57944" y2="74923"/>
                        <a14:foregroundMark x1="57321" y1="77399" x2="57321" y2="77399"/>
                        <a14:foregroundMark x1="45067" y1="69040" x2="43302" y2="70279"/>
                        <a14:foregroundMark x1="40291" y1="70279" x2="38733" y2="72446"/>
                        <a14:foregroundMark x1="36760" y1="70279" x2="35722" y2="74303"/>
                        <a14:foregroundMark x1="53583" y1="50155" x2="53583" y2="50155"/>
                        <a14:foregroundMark x1="54725" y1="57895" x2="54725" y2="57895"/>
                        <a14:foregroundMark x1="54725" y1="50155" x2="54517" y2="52632"/>
                        <a14:foregroundMark x1="51817" y1="76780" x2="51817" y2="76780"/>
                        <a14:foregroundMark x1="52960" y1="75542" x2="52960" y2="75542"/>
                        <a14:foregroundMark x1="47871" y1="72446" x2="48390" y2="74923"/>
                        <a14:foregroundMark x1="42887" y1="71517" x2="40498" y2="74303"/>
                        <a14:foregroundMark x1="40291" y1="80805" x2="38733" y2="82663"/>
                        <a14:foregroundMark x1="33541" y1="65015" x2="31776" y2="63777"/>
                        <a14:foregroundMark x1="17757" y1="80805" x2="17757" y2="80805"/>
                        <a14:foregroundMark x1="21288" y1="78328" x2="21288" y2="78328"/>
                        <a14:foregroundMark x1="21080" y1="78328" x2="19730" y2="78328"/>
                        <a14:foregroundMark x1="19522" y1="78328" x2="19522" y2="78328"/>
                        <a14:foregroundMark x1="15576" y1="73684" x2="15576" y2="73684"/>
                        <a14:foregroundMark x1="16407" y1="81424" x2="16407" y2="81424"/>
                        <a14:foregroundMark x1="18172" y1="77399" x2="18172" y2="77399"/>
                        <a14:foregroundMark x1="18172" y1="77399" x2="18172" y2="77399"/>
                        <a14:foregroundMark x1="18172" y1="77399" x2="51402" y2="74923"/>
                        <a14:foregroundMark x1="18380" y1="78947" x2="17549" y2="80805"/>
                        <a14:foregroundMark x1="16719" y1="80805" x2="16719" y2="80805"/>
                        <a14:foregroundMark x1="28868" y1="75542" x2="36345" y2="76780"/>
                        <a14:foregroundMark x1="39564" y1="77399" x2="39564" y2="77399"/>
                        <a14:foregroundMark x1="31776" y1="80805" x2="23261" y2="81424"/>
                        <a14:foregroundMark x1="18380" y1="76780" x2="14953" y2="76780"/>
                        <a14:foregroundMark x1="14953" y1="76780" x2="14953" y2="76780"/>
                        <a14:foregroundMark x1="60644" y1="12384" x2="60644" y2="12384"/>
                        <a14:foregroundMark x1="75909" y1="9907" x2="75909" y2="9907"/>
                        <a14:foregroundMark x1="75909" y1="11146" x2="75909" y2="11146"/>
                        <a14:foregroundMark x1="75909" y1="11146" x2="73313" y2="13003"/>
                        <a14:foregroundMark x1="73520" y1="13622" x2="79647" y2="18266"/>
                        <a14:foregroundMark x1="86812" y1="17028" x2="86812" y2="17028"/>
                        <a14:foregroundMark x1="90135" y1="18885" x2="90135" y2="18885"/>
                        <a14:foregroundMark x1="69782" y1="81424" x2="69574" y2="86068"/>
                        <a14:backgroundMark x1="91381" y1="67802" x2="91381" y2="67802"/>
                        <a14:backgroundMark x1="98650" y1="43653" x2="98650" y2="43653"/>
                        <a14:backgroundMark x1="97092" y1="30650" x2="97092" y2="30650"/>
                        <a14:backgroundMark x1="98858" y1="20743" x2="98858" y2="20743"/>
                        <a14:backgroundMark x1="99065" y1="20124" x2="96885" y2="27245"/>
                        <a14:backgroundMark x1="93146" y1="43034" x2="90343" y2="57276"/>
                        <a14:backgroundMark x1="88370" y1="71517" x2="97092" y2="56656"/>
                        <a14:backgroundMark x1="97092" y1="56656" x2="95742" y2="59443"/>
                        <a14:backgroundMark x1="92523" y1="79567" x2="92523" y2="79567"/>
                        <a14:backgroundMark x1="94496" y1="65944" x2="94496" y2="65944"/>
                        <a14:backgroundMark x1="96469" y1="48916" x2="80893" y2="97833"/>
                        <a14:backgroundMark x1="80893" y1="97833" x2="94704" y2="50774"/>
                        <a14:backgroundMark x1="96262" y1="69659" x2="96262" y2="76161"/>
                        <a14:backgroundMark x1="96262" y1="79567" x2="96262" y2="79567"/>
                      </a14:backgroundRemoval>
                    </a14:imgEffect>
                  </a14:imgLayer>
                </a14:imgProps>
              </a:ext>
            </a:extLst>
          </a:blip>
          <a:srcRect r="1930" b="5854"/>
          <a:stretch/>
        </p:blipFill>
        <p:spPr>
          <a:xfrm>
            <a:off x="0" y="0"/>
            <a:ext cx="2270191" cy="730976"/>
          </a:xfrm>
          <a:prstGeom prst="rect">
            <a:avLst/>
          </a:prstGeom>
        </p:spPr>
      </p:pic>
      <p:sp>
        <p:nvSpPr>
          <p:cNvPr id="7" name="Rectangle 6">
            <a:extLst>
              <a:ext uri="{FF2B5EF4-FFF2-40B4-BE49-F238E27FC236}">
                <a16:creationId xmlns:a16="http://schemas.microsoft.com/office/drawing/2014/main" id="{8C683354-76B3-4D42-AE02-C9DCF46C8156}"/>
              </a:ext>
            </a:extLst>
          </p:cNvPr>
          <p:cNvSpPr/>
          <p:nvPr userDrawn="1"/>
        </p:nvSpPr>
        <p:spPr>
          <a:xfrm>
            <a:off x="1439862" y="9646920"/>
            <a:ext cx="3978276" cy="187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kern="1200">
                <a:solidFill>
                  <a:schemeClr val="bg1">
                    <a:lumMod val="50000"/>
                  </a:schemeClr>
                </a:solidFill>
                <a:latin typeface="+mn-lt"/>
                <a:ea typeface="+mn-ea"/>
                <a:cs typeface="+mn-cs"/>
              </a:rPr>
              <a:t>Les grands projet d’intelligence artificielle en santé</a:t>
            </a:r>
          </a:p>
        </p:txBody>
      </p:sp>
      <p:sp>
        <p:nvSpPr>
          <p:cNvPr id="8" name="Rectangle 7">
            <a:extLst>
              <a:ext uri="{FF2B5EF4-FFF2-40B4-BE49-F238E27FC236}">
                <a16:creationId xmlns:a16="http://schemas.microsoft.com/office/drawing/2014/main" id="{D7B1B5CF-4D58-4AEF-BF45-DA283597FDC5}"/>
              </a:ext>
            </a:extLst>
          </p:cNvPr>
          <p:cNvSpPr/>
          <p:nvPr userDrawn="1"/>
        </p:nvSpPr>
        <p:spPr>
          <a:xfrm>
            <a:off x="1449000" y="9650128"/>
            <a:ext cx="3960000" cy="7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727584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514350" rtl="0" eaLnBrk="1" latinLnBrk="0" hangingPunct="1">
        <a:lnSpc>
          <a:spcPct val="90000"/>
        </a:lnSpc>
        <a:spcBef>
          <a:spcPct val="0"/>
        </a:spcBef>
        <a:buNone/>
        <a:defRPr sz="2475" b="1" kern="1200">
          <a:solidFill>
            <a:srgbClr val="CF0C3B"/>
          </a:solidFill>
          <a:latin typeface="Arial" panose="020B0604020202020204" pitchFamily="34" charset="0"/>
          <a:ea typeface="+mj-ea"/>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8B62ABCB-BFB8-4E64-AF45-4FFFC3458EE1}"/>
              </a:ext>
            </a:extLst>
          </p:cNvPr>
          <p:cNvSpPr>
            <a:spLocks noGrp="1"/>
          </p:cNvSpPr>
          <p:nvPr>
            <p:ph type="dt" sz="half" idx="2"/>
          </p:nvPr>
        </p:nvSpPr>
        <p:spPr>
          <a:xfrm>
            <a:off x="220293" y="8917694"/>
            <a:ext cx="1543050" cy="527403"/>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14/09/2023</a:t>
            </a:fld>
            <a:endParaRPr lang="fr-FR"/>
          </a:p>
        </p:txBody>
      </p:sp>
      <p:sp>
        <p:nvSpPr>
          <p:cNvPr id="3" name="Espace réservé du pied de page 4">
            <a:extLst>
              <a:ext uri="{FF2B5EF4-FFF2-40B4-BE49-F238E27FC236}">
                <a16:creationId xmlns:a16="http://schemas.microsoft.com/office/drawing/2014/main" id="{55C069B9-1EDE-41A7-BBBA-B34E7A911F04}"/>
              </a:ext>
            </a:extLst>
          </p:cNvPr>
          <p:cNvSpPr>
            <a:spLocks noGrp="1"/>
          </p:cNvSpPr>
          <p:nvPr>
            <p:ph type="ftr" sz="quarter" idx="3"/>
          </p:nvPr>
        </p:nvSpPr>
        <p:spPr>
          <a:xfrm>
            <a:off x="2331520" y="8917693"/>
            <a:ext cx="2314575" cy="527403"/>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4" name="Espace réservé du numéro de diapositive 5">
            <a:extLst>
              <a:ext uri="{FF2B5EF4-FFF2-40B4-BE49-F238E27FC236}">
                <a16:creationId xmlns:a16="http://schemas.microsoft.com/office/drawing/2014/main" id="{E40F521E-C89A-4232-BC20-81E25DFD8AF9}"/>
              </a:ext>
            </a:extLst>
          </p:cNvPr>
          <p:cNvSpPr>
            <a:spLocks noGrp="1"/>
          </p:cNvSpPr>
          <p:nvPr>
            <p:ph type="sldNum" sz="quarter" idx="4"/>
          </p:nvPr>
        </p:nvSpPr>
        <p:spPr>
          <a:xfrm>
            <a:off x="5094657" y="8917693"/>
            <a:ext cx="1543050" cy="527403"/>
          </a:xfrm>
          <a:prstGeom prst="rect">
            <a:avLst/>
          </a:prstGeom>
        </p:spPr>
        <p:txBody>
          <a:bodyPr vert="horz" lIns="91440" tIns="45720" rIns="91440" bIns="45720" rtlCol="0" anchor="ctr"/>
          <a:lstStyle>
            <a:lvl1pPr algn="r">
              <a:defRPr sz="900" b="1">
                <a:solidFill>
                  <a:srgbClr val="CF0C3B"/>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Tree>
    <p:extLst>
      <p:ext uri="{BB962C8B-B14F-4D97-AF65-F5344CB8AC3E}">
        <p14:creationId xmlns:p14="http://schemas.microsoft.com/office/powerpoint/2010/main" val="326219195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514350" rtl="0" eaLnBrk="1" latinLnBrk="0" hangingPunct="1">
        <a:lnSpc>
          <a:spcPct val="90000"/>
        </a:lnSpc>
        <a:spcBef>
          <a:spcPct val="0"/>
        </a:spcBef>
        <a:buNone/>
        <a:defRPr sz="2475" b="1" kern="1200">
          <a:solidFill>
            <a:srgbClr val="CF0C3B"/>
          </a:solidFill>
          <a:latin typeface="Arial" panose="020B0604020202020204" pitchFamily="34" charset="0"/>
          <a:ea typeface="+mj-ea"/>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image" Target="../media/image13.jpeg"/><Relationship Id="rId21" Type="http://schemas.openxmlformats.org/officeDocument/2006/relationships/image" Target="../media/image31.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png"/><Relationship Id="rId2" Type="http://schemas.openxmlformats.org/officeDocument/2006/relationships/notesSlide" Target="../notesSlides/notesSlide1.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33.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jp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 name="Rectangle 375">
            <a:extLst>
              <a:ext uri="{FF2B5EF4-FFF2-40B4-BE49-F238E27FC236}">
                <a16:creationId xmlns:a16="http://schemas.microsoft.com/office/drawing/2014/main" id="{198D5EC9-98AE-4914-9001-D5D563297C6B}"/>
              </a:ext>
            </a:extLst>
          </p:cNvPr>
          <p:cNvSpPr/>
          <p:nvPr/>
        </p:nvSpPr>
        <p:spPr>
          <a:xfrm>
            <a:off x="-1392" y="7236225"/>
            <a:ext cx="6860784" cy="1624177"/>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7" name="Rectangle: Rounded Corners 376">
            <a:extLst>
              <a:ext uri="{FF2B5EF4-FFF2-40B4-BE49-F238E27FC236}">
                <a16:creationId xmlns:a16="http://schemas.microsoft.com/office/drawing/2014/main" id="{B6B1D31C-6643-4BBC-93A5-8F30E00F2315}"/>
              </a:ext>
            </a:extLst>
          </p:cNvPr>
          <p:cNvSpPr/>
          <p:nvPr/>
        </p:nvSpPr>
        <p:spPr>
          <a:xfrm>
            <a:off x="170782" y="7344057"/>
            <a:ext cx="3148734" cy="1425033"/>
          </a:xfrm>
          <a:prstGeom prst="roundRect">
            <a:avLst>
              <a:gd name="adj" fmla="val 8477"/>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74" name="Rectangle: Rounded Corners 373">
            <a:extLst>
              <a:ext uri="{FF2B5EF4-FFF2-40B4-BE49-F238E27FC236}">
                <a16:creationId xmlns:a16="http://schemas.microsoft.com/office/drawing/2014/main" id="{26DA2EE7-B3DF-40F2-AB02-C7D88B5699C5}"/>
              </a:ext>
            </a:extLst>
          </p:cNvPr>
          <p:cNvSpPr/>
          <p:nvPr/>
        </p:nvSpPr>
        <p:spPr>
          <a:xfrm>
            <a:off x="3563641" y="7344057"/>
            <a:ext cx="3148734" cy="1425033"/>
          </a:xfrm>
          <a:prstGeom prst="roundRect">
            <a:avLst>
              <a:gd name="adj" fmla="val 8477"/>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3" name="Rectangle 332">
            <a:extLst>
              <a:ext uri="{FF2B5EF4-FFF2-40B4-BE49-F238E27FC236}">
                <a16:creationId xmlns:a16="http://schemas.microsoft.com/office/drawing/2014/main" id="{FBDA58E7-F82F-46F0-8909-BEE74A9F2631}"/>
              </a:ext>
            </a:extLst>
          </p:cNvPr>
          <p:cNvSpPr/>
          <p:nvPr/>
        </p:nvSpPr>
        <p:spPr>
          <a:xfrm>
            <a:off x="0" y="8941946"/>
            <a:ext cx="6860784" cy="6392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prstClr val="black">
                  <a:lumMod val="65000"/>
                  <a:lumOff val="35000"/>
                </a:prstClr>
              </a:buClr>
              <a:buSzTx/>
              <a:buFontTx/>
              <a:buNone/>
              <a:tabLst/>
              <a:defRPr/>
            </a:pPr>
            <a:r>
              <a:rPr kumimoji="0" lang="fr-FR" sz="1050" b="1" i="0" u="none" strike="noStrike" kern="1200" cap="none" spc="0" normalizeH="0" baseline="0" noProof="0" dirty="0">
                <a:ln>
                  <a:noFill/>
                </a:ln>
                <a:solidFill>
                  <a:prstClr val="black"/>
                </a:solidFill>
                <a:effectLst/>
                <a:uLnTx/>
                <a:uFillTx/>
                <a:ea typeface="+mn-ea"/>
                <a:cs typeface="+mn-cs"/>
              </a:rPr>
              <a:t>Contacts</a:t>
            </a:r>
          </a:p>
          <a:p>
            <a:pPr marL="171450" indent="-171450">
              <a:buFont typeface="Arial" panose="020B0604020202020204" pitchFamily="34" charset="0"/>
              <a:buChar char="•"/>
            </a:pPr>
            <a:r>
              <a:rPr lang="it-IT" sz="1050" dirty="0">
                <a:solidFill>
                  <a:prstClr val="black"/>
                </a:solidFill>
              </a:rPr>
              <a:t>Valentine DEMOERSMAN / </a:t>
            </a:r>
            <a:r>
              <a:rPr lang="it-IT" sz="1050" u="sng" dirty="0">
                <a:solidFill>
                  <a:prstClr val="black"/>
                </a:solidFill>
              </a:rPr>
              <a:t>valentine.demoersman@alicante.fr</a:t>
            </a:r>
            <a:r>
              <a:rPr lang="fr-FR" sz="1050" dirty="0">
                <a:solidFill>
                  <a:prstClr val="black"/>
                </a:solidFill>
              </a:rPr>
              <a:t>/ Ingénieure commerciale chez Alicante</a:t>
            </a:r>
          </a:p>
          <a:p>
            <a:pPr marL="171450" indent="-171450">
              <a:buFont typeface="Arial" panose="020B0604020202020204" pitchFamily="34" charset="0"/>
              <a:buChar char="•"/>
            </a:pPr>
            <a:r>
              <a:rPr kumimoji="0" lang="fr-FR" sz="1050" i="0" strike="noStrike" kern="1200" cap="none" spc="0" normalizeH="0" baseline="0" noProof="0" dirty="0">
                <a:ln>
                  <a:noFill/>
                </a:ln>
                <a:solidFill>
                  <a:prstClr val="black"/>
                </a:solidFill>
                <a:effectLst/>
                <a:uLnTx/>
                <a:uFillTx/>
                <a:ea typeface="+mn-ea"/>
                <a:cs typeface="+mn-cs"/>
              </a:rPr>
              <a:t>Alexis ZABALETA /azabaleta@ch-cotebasque.fr/Responsable </a:t>
            </a:r>
            <a:r>
              <a:rPr lang="fr-FR" sz="1050" dirty="0">
                <a:solidFill>
                  <a:prstClr val="black"/>
                </a:solidFill>
              </a:rPr>
              <a:t>du </a:t>
            </a:r>
            <a:r>
              <a:rPr kumimoji="0" lang="fr-FR" sz="1050" i="0" strike="noStrike" kern="1200" cap="none" spc="0" normalizeH="0" baseline="0" noProof="0" dirty="0">
                <a:ln>
                  <a:noFill/>
                </a:ln>
                <a:solidFill>
                  <a:prstClr val="black"/>
                </a:solidFill>
                <a:effectLst/>
                <a:uLnTx/>
                <a:uFillTx/>
                <a:ea typeface="+mn-ea"/>
                <a:cs typeface="+mn-cs"/>
              </a:rPr>
              <a:t>Bureau des admissions du CH de la côte Basque</a:t>
            </a:r>
          </a:p>
        </p:txBody>
      </p:sp>
      <p:cxnSp>
        <p:nvCxnSpPr>
          <p:cNvPr id="334" name="Connecteur droit 55">
            <a:extLst>
              <a:ext uri="{FF2B5EF4-FFF2-40B4-BE49-F238E27FC236}">
                <a16:creationId xmlns:a16="http://schemas.microsoft.com/office/drawing/2014/main" id="{FA0AB27A-BF78-4FD1-B97F-8AF6F84459F4}"/>
              </a:ext>
            </a:extLst>
          </p:cNvPr>
          <p:cNvCxnSpPr>
            <a:cxnSpLocks/>
          </p:cNvCxnSpPr>
          <p:nvPr/>
        </p:nvCxnSpPr>
        <p:spPr>
          <a:xfrm>
            <a:off x="0" y="8860402"/>
            <a:ext cx="6858000" cy="0"/>
          </a:xfrm>
          <a:prstGeom prst="line">
            <a:avLst/>
          </a:prstGeom>
          <a:ln w="12700">
            <a:solidFill>
              <a:srgbClr val="C8103A"/>
            </a:solidFill>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A53782E5-FE4F-41CE-A2FD-C76082C16924}"/>
              </a:ext>
            </a:extLst>
          </p:cNvPr>
          <p:cNvSpPr txBox="1"/>
          <p:nvPr/>
        </p:nvSpPr>
        <p:spPr>
          <a:xfrm>
            <a:off x="158495" y="7520911"/>
            <a:ext cx="3169727" cy="977191"/>
          </a:xfrm>
          <a:prstGeom prst="rect">
            <a:avLst/>
          </a:prstGeom>
          <a:noFill/>
        </p:spPr>
        <p:txBody>
          <a:bodyPr wrap="square">
            <a:spAutoFit/>
          </a:bodyPr>
          <a:lstStyle>
            <a:defPPr>
              <a:defRPr lang="fr-FR"/>
            </a:defPPr>
            <a:lvl1pPr marL="171450" indent="-171450">
              <a:buClr>
                <a:schemeClr val="accent6"/>
              </a:buClr>
              <a:buFont typeface="Calibri" panose="020F0502020204030204" pitchFamily="34" charset="0"/>
              <a:buChar char="&gt;"/>
              <a:defRPr sz="1200"/>
            </a:lvl1pPr>
          </a:lstStyle>
          <a:p>
            <a:pPr marL="0" marR="0" lvl="0" indent="0" algn="l" defTabSz="914400" rtl="0" eaLnBrk="1" fontAlgn="auto" latinLnBrk="0" hangingPunct="1">
              <a:lnSpc>
                <a:spcPct val="100000"/>
              </a:lnSpc>
              <a:spcBef>
                <a:spcPts val="0"/>
              </a:spcBef>
              <a:spcAft>
                <a:spcPts val="200"/>
              </a:spcAft>
              <a:buClr>
                <a:srgbClr val="EF7C23"/>
              </a:buClr>
              <a:buSzTx/>
              <a:buFontTx/>
              <a:buNone/>
              <a:tabLst/>
              <a:defRPr/>
            </a:pPr>
            <a:r>
              <a:rPr kumimoji="0" lang="fr-FR" sz="1050" b="1" i="0" u="none" strike="noStrike" kern="1200" cap="none" spc="0" normalizeH="0" baseline="0" noProof="0" dirty="0">
                <a:ln>
                  <a:noFill/>
                </a:ln>
                <a:solidFill>
                  <a:srgbClr val="EC6500"/>
                </a:solidFill>
                <a:effectLst/>
                <a:uLnTx/>
                <a:uFillTx/>
                <a:latin typeface="Calibri" panose="020F0502020204030204"/>
                <a:ea typeface="+mn-ea"/>
                <a:cs typeface="+mn-cs"/>
              </a:rPr>
              <a:t>SAS capital Alicante: </a:t>
            </a:r>
            <a:r>
              <a:rPr kumimoji="0" lang="fr-FR" sz="1050" i="0" u="none" strike="noStrike" kern="1200" cap="none" spc="0" normalizeH="0" baseline="0" noProof="0" dirty="0">
                <a:ln>
                  <a:noFill/>
                </a:ln>
                <a:solidFill>
                  <a:srgbClr val="000000"/>
                </a:solidFill>
                <a:effectLst/>
                <a:uLnTx/>
                <a:uFillTx/>
                <a:latin typeface="Calibri" panose="020F0502020204030204"/>
                <a:ea typeface="+mn-ea"/>
                <a:cs typeface="+mn-cs"/>
              </a:rPr>
              <a:t>380k€</a:t>
            </a:r>
          </a:p>
          <a:p>
            <a:pPr marL="0" marR="0" lvl="0" indent="0" algn="l" defTabSz="914400" rtl="0" eaLnBrk="1" fontAlgn="auto" latinLnBrk="0" hangingPunct="1">
              <a:lnSpc>
                <a:spcPct val="100000"/>
              </a:lnSpc>
              <a:spcBef>
                <a:spcPts val="0"/>
              </a:spcBef>
              <a:spcAft>
                <a:spcPts val="200"/>
              </a:spcAft>
              <a:buClr>
                <a:srgbClr val="EF7C23"/>
              </a:buClr>
              <a:buSzTx/>
              <a:buFontTx/>
              <a:buNone/>
              <a:tabLst/>
              <a:defRPr/>
            </a:pPr>
            <a:r>
              <a:rPr lang="fr-FR" sz="1050" b="1" dirty="0">
                <a:solidFill>
                  <a:srgbClr val="EC6500"/>
                </a:solidFill>
                <a:latin typeface="Calibri" panose="020F0502020204030204"/>
              </a:rPr>
              <a:t>Nombre d’employés d’Alicante: </a:t>
            </a:r>
            <a:r>
              <a:rPr lang="fr-FR" sz="1050" dirty="0">
                <a:solidFill>
                  <a:srgbClr val="000000"/>
                </a:solidFill>
                <a:latin typeface="Calibri" panose="020F0502020204030204"/>
              </a:rPr>
              <a:t>15</a:t>
            </a:r>
            <a:endParaRPr lang="fr-FR" sz="1050" dirty="0">
              <a:solidFill>
                <a:srgbClr val="EC6500"/>
              </a:solidFill>
              <a:latin typeface="Calibri" panose="020F0502020204030204"/>
            </a:endParaRPr>
          </a:p>
          <a:p>
            <a:pPr marL="0" marR="0" lvl="0" indent="0" algn="l" defTabSz="914400" rtl="0" eaLnBrk="1" fontAlgn="auto" latinLnBrk="0" hangingPunct="1">
              <a:lnSpc>
                <a:spcPct val="100000"/>
              </a:lnSpc>
              <a:spcBef>
                <a:spcPts val="0"/>
              </a:spcBef>
              <a:spcAft>
                <a:spcPts val="200"/>
              </a:spcAft>
              <a:buClr>
                <a:srgbClr val="EF7C23"/>
              </a:buClr>
              <a:buSzTx/>
              <a:buFontTx/>
              <a:buNone/>
              <a:tabLst/>
              <a:defRPr/>
            </a:pPr>
            <a:r>
              <a:rPr kumimoji="0" lang="fr-FR" sz="1050" b="1" i="0" u="none" strike="noStrike" kern="1200" cap="none" spc="0" normalizeH="0" baseline="0" noProof="0" dirty="0">
                <a:ln>
                  <a:noFill/>
                </a:ln>
                <a:solidFill>
                  <a:srgbClr val="EC6500"/>
                </a:solidFill>
                <a:effectLst/>
                <a:uLnTx/>
                <a:uFillTx/>
                <a:latin typeface="Calibri" panose="020F0502020204030204"/>
                <a:ea typeface="+mn-ea"/>
                <a:cs typeface="+mn-cs"/>
              </a:rPr>
              <a:t>Nombre d’établissements de santé client de la solution </a:t>
            </a:r>
            <a:r>
              <a:rPr kumimoji="0" lang="fr-FR" sz="1050" b="1" i="0" u="none" strike="noStrike" kern="1200" cap="none" spc="0" normalizeH="0" baseline="0" noProof="0" dirty="0" err="1">
                <a:ln>
                  <a:noFill/>
                </a:ln>
                <a:solidFill>
                  <a:srgbClr val="EC6500"/>
                </a:solidFill>
                <a:effectLst/>
                <a:uLnTx/>
                <a:uFillTx/>
                <a:latin typeface="Calibri" panose="020F0502020204030204"/>
                <a:ea typeface="+mn-ea"/>
                <a:cs typeface="+mn-cs"/>
              </a:rPr>
              <a:t>ElucID</a:t>
            </a:r>
            <a:r>
              <a:rPr kumimoji="0" lang="fr-FR" sz="1050" b="1" i="0" u="none" strike="noStrike" kern="1200" cap="none" spc="0" normalizeH="0" baseline="0" noProof="0" dirty="0">
                <a:ln>
                  <a:noFill/>
                </a:ln>
                <a:solidFill>
                  <a:srgbClr val="EC6500"/>
                </a:solidFill>
                <a:effectLst/>
                <a:uLnTx/>
                <a:uFillTx/>
                <a:latin typeface="Calibri" panose="020F0502020204030204"/>
                <a:ea typeface="+mn-ea"/>
                <a:cs typeface="+mn-cs"/>
              </a:rPr>
              <a:t> : </a:t>
            </a:r>
            <a:r>
              <a:rPr kumimoji="0" lang="fr-FR" sz="1050" i="0" u="none" strike="noStrike" kern="1200" cap="none" spc="0" normalizeH="0" baseline="0" noProof="0" dirty="0">
                <a:ln>
                  <a:noFill/>
                </a:ln>
                <a:solidFill>
                  <a:srgbClr val="000000"/>
                </a:solidFill>
                <a:effectLst/>
                <a:uLnTx/>
                <a:uFillTx/>
                <a:latin typeface="Calibri" panose="020F0502020204030204"/>
                <a:ea typeface="+mn-ea"/>
                <a:cs typeface="+mn-cs"/>
              </a:rPr>
              <a:t>10</a:t>
            </a:r>
          </a:p>
          <a:p>
            <a:pPr marL="0" marR="0" lvl="0" indent="0" algn="l" defTabSz="914400" rtl="0" eaLnBrk="1" fontAlgn="auto" latinLnBrk="0" hangingPunct="1">
              <a:lnSpc>
                <a:spcPct val="100000"/>
              </a:lnSpc>
              <a:spcBef>
                <a:spcPts val="0"/>
              </a:spcBef>
              <a:spcAft>
                <a:spcPts val="200"/>
              </a:spcAft>
              <a:buClr>
                <a:srgbClr val="EF7C23"/>
              </a:buClr>
              <a:buSzTx/>
              <a:buFontTx/>
              <a:buNone/>
              <a:tabLst/>
              <a:defRPr/>
            </a:pPr>
            <a:r>
              <a:rPr kumimoji="0" lang="fr-FR" sz="1050" b="1" i="0" u="none" strike="noStrike" kern="1200" cap="none" spc="0" normalizeH="0" baseline="0" noProof="0" dirty="0">
                <a:ln>
                  <a:noFill/>
                </a:ln>
                <a:solidFill>
                  <a:srgbClr val="EC6500"/>
                </a:solidFill>
                <a:effectLst/>
                <a:highlight>
                  <a:srgbClr val="FFFF00"/>
                </a:highlight>
                <a:uLnTx/>
                <a:uFillTx/>
                <a:latin typeface="Calibri" panose="020F0502020204030204"/>
                <a:ea typeface="+mn-ea"/>
                <a:cs typeface="+mn-cs"/>
              </a:rPr>
              <a:t> </a:t>
            </a:r>
            <a:endParaRPr lang="fr-FR" sz="1050" dirty="0">
              <a:solidFill>
                <a:srgbClr val="000000"/>
              </a:solidFill>
            </a:endParaRPr>
          </a:p>
        </p:txBody>
      </p:sp>
      <p:sp>
        <p:nvSpPr>
          <p:cNvPr id="363" name="TextBox 362">
            <a:extLst>
              <a:ext uri="{FF2B5EF4-FFF2-40B4-BE49-F238E27FC236}">
                <a16:creationId xmlns:a16="http://schemas.microsoft.com/office/drawing/2014/main" id="{CF0CA082-E420-4ECF-B6AB-6B02B309C9B8}"/>
              </a:ext>
            </a:extLst>
          </p:cNvPr>
          <p:cNvSpPr txBox="1"/>
          <p:nvPr/>
        </p:nvSpPr>
        <p:spPr>
          <a:xfrm>
            <a:off x="332760" y="7307484"/>
            <a:ext cx="2559310" cy="261610"/>
          </a:xfrm>
          <a:prstGeom prst="rect">
            <a:avLst/>
          </a:prstGeom>
          <a:noFill/>
        </p:spPr>
        <p:txBody>
          <a:bodyPr wrap="square">
            <a:spAutoFit/>
          </a:bodyPr>
          <a:lstStyle/>
          <a:p>
            <a:pPr>
              <a:buClr>
                <a:schemeClr val="accent6"/>
              </a:buClr>
            </a:pPr>
            <a:r>
              <a:rPr lang="fr-FR" sz="1100" b="1" dirty="0">
                <a:solidFill>
                  <a:schemeClr val="bg1"/>
                </a:solidFill>
              </a:rPr>
              <a:t>Chiffres clés et références</a:t>
            </a:r>
          </a:p>
        </p:txBody>
      </p:sp>
      <p:sp>
        <p:nvSpPr>
          <p:cNvPr id="369" name="TextBox 368">
            <a:extLst>
              <a:ext uri="{FF2B5EF4-FFF2-40B4-BE49-F238E27FC236}">
                <a16:creationId xmlns:a16="http://schemas.microsoft.com/office/drawing/2014/main" id="{DBA713B4-E7F1-4095-9CA3-BA7DBF6B2C3A}"/>
              </a:ext>
            </a:extLst>
          </p:cNvPr>
          <p:cNvSpPr txBox="1"/>
          <p:nvPr/>
        </p:nvSpPr>
        <p:spPr>
          <a:xfrm>
            <a:off x="3765318" y="7307517"/>
            <a:ext cx="2304000" cy="261610"/>
          </a:xfrm>
          <a:prstGeom prst="rect">
            <a:avLst/>
          </a:prstGeom>
          <a:noFill/>
        </p:spPr>
        <p:txBody>
          <a:bodyPr wrap="square">
            <a:spAutoFit/>
          </a:bodyPr>
          <a:lstStyle/>
          <a:p>
            <a:pPr>
              <a:buClr>
                <a:schemeClr val="accent6"/>
              </a:buClr>
            </a:pPr>
            <a:r>
              <a:rPr lang="fr-FR" sz="1100" b="1" dirty="0">
                <a:solidFill>
                  <a:schemeClr val="bg1"/>
                </a:solidFill>
              </a:rPr>
              <a:t>Verbatim établissements</a:t>
            </a:r>
          </a:p>
        </p:txBody>
      </p:sp>
      <p:sp>
        <p:nvSpPr>
          <p:cNvPr id="372" name="TextBox 371">
            <a:extLst>
              <a:ext uri="{FF2B5EF4-FFF2-40B4-BE49-F238E27FC236}">
                <a16:creationId xmlns:a16="http://schemas.microsoft.com/office/drawing/2014/main" id="{CCDC9BBD-7BDB-4B1F-9A0E-6168C95EBED9}"/>
              </a:ext>
            </a:extLst>
          </p:cNvPr>
          <p:cNvSpPr txBox="1"/>
          <p:nvPr/>
        </p:nvSpPr>
        <p:spPr>
          <a:xfrm>
            <a:off x="3682538" y="7520911"/>
            <a:ext cx="3054062" cy="738664"/>
          </a:xfrm>
          <a:prstGeom prst="rect">
            <a:avLst/>
          </a:prstGeom>
          <a:noFill/>
        </p:spPr>
        <p:txBody>
          <a:bodyPr wrap="square">
            <a:spAutoFit/>
          </a:bodyPr>
          <a:lstStyle>
            <a:defPPr>
              <a:defRPr lang="fr-FR"/>
            </a:defPPr>
            <a:lvl1pPr marL="171450" indent="-171450">
              <a:buClr>
                <a:schemeClr val="accent6"/>
              </a:buClr>
              <a:buFont typeface="Calibri" panose="020F0502020204030204" pitchFamily="34" charset="0"/>
              <a:buChar char="&gt;"/>
              <a:defRPr sz="1200"/>
            </a:lvl1pPr>
          </a:lstStyle>
          <a:p>
            <a:pPr marL="0" marR="0" lvl="0" indent="0" algn="l" defTabSz="914400" rtl="0" eaLnBrk="1" fontAlgn="auto" latinLnBrk="0" hangingPunct="1">
              <a:lnSpc>
                <a:spcPct val="100000"/>
              </a:lnSpc>
              <a:spcBef>
                <a:spcPts val="0"/>
              </a:spcBef>
              <a:spcAft>
                <a:spcPts val="0"/>
              </a:spcAft>
              <a:buClr>
                <a:srgbClr val="EC6500"/>
              </a:buClr>
              <a:buSzTx/>
              <a:buFont typeface="Wingdings" panose="05000000000000000000" pitchFamily="2" charset="2"/>
              <a:buChar char=""/>
              <a:tabLst/>
              <a:defRPr/>
            </a:pPr>
            <a:r>
              <a:rPr lang="fr-FR" sz="1050" dirty="0">
                <a:solidFill>
                  <a:srgbClr val="000000"/>
                </a:solidFill>
                <a:latin typeface="Calibri" panose="020F0502020204030204"/>
              </a:rPr>
              <a:t>« La solution </a:t>
            </a:r>
            <a:r>
              <a:rPr lang="fr-FR" sz="1050" dirty="0" err="1">
                <a:solidFill>
                  <a:srgbClr val="000000"/>
                </a:solidFill>
                <a:latin typeface="Calibri" panose="020F0502020204030204"/>
              </a:rPr>
              <a:t>Elucid</a:t>
            </a:r>
            <a:r>
              <a:rPr lang="fr-FR" sz="1050" dirty="0">
                <a:solidFill>
                  <a:srgbClr val="000000"/>
                </a:solidFill>
                <a:latin typeface="Calibri" panose="020F0502020204030204"/>
              </a:rPr>
              <a:t> fiabilise l’identité patient de l’établissement et nous aide à diffuser les bonnes pratiques d’identitovigilance auprès des professionnels. »</a:t>
            </a:r>
            <a:endPar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78F4E42A-C4D9-4CDC-AAF1-77043A360896}"/>
              </a:ext>
            </a:extLst>
          </p:cNvPr>
          <p:cNvSpPr/>
          <p:nvPr/>
        </p:nvSpPr>
        <p:spPr>
          <a:xfrm>
            <a:off x="5357372" y="35811"/>
            <a:ext cx="1456230" cy="325979"/>
          </a:xfrm>
          <a:prstGeom prst="round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bg1"/>
                </a:solidFill>
              </a:rPr>
              <a:t>Domaine : </a:t>
            </a:r>
            <a:r>
              <a:rPr lang="fr-FR" sz="900" dirty="0">
                <a:solidFill>
                  <a:srgbClr val="000000"/>
                </a:solidFill>
              </a:rPr>
              <a:t>Data Management</a:t>
            </a:r>
          </a:p>
        </p:txBody>
      </p:sp>
      <p:sp>
        <p:nvSpPr>
          <p:cNvPr id="105" name="Rectangle: Rounded Corners 104">
            <a:extLst>
              <a:ext uri="{FF2B5EF4-FFF2-40B4-BE49-F238E27FC236}">
                <a16:creationId xmlns:a16="http://schemas.microsoft.com/office/drawing/2014/main" id="{EB398BF3-288F-4ABF-A908-B7ECE3CDB7F5}"/>
              </a:ext>
            </a:extLst>
          </p:cNvPr>
          <p:cNvSpPr/>
          <p:nvPr/>
        </p:nvSpPr>
        <p:spPr>
          <a:xfrm>
            <a:off x="5357372" y="392296"/>
            <a:ext cx="1456230" cy="325979"/>
          </a:xfrm>
          <a:prstGeom prst="round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bg1"/>
                </a:solidFill>
              </a:rPr>
              <a:t>Sous-domaine :</a:t>
            </a:r>
            <a:r>
              <a:rPr lang="fr-FR" sz="900" dirty="0">
                <a:solidFill>
                  <a:srgbClr val="000000"/>
                </a:solidFill>
              </a:rPr>
              <a:t> Identitovigilance</a:t>
            </a:r>
          </a:p>
        </p:txBody>
      </p:sp>
      <p:pic>
        <p:nvPicPr>
          <p:cNvPr id="21" name="Picture 20">
            <a:extLst>
              <a:ext uri="{FF2B5EF4-FFF2-40B4-BE49-F238E27FC236}">
                <a16:creationId xmlns:a16="http://schemas.microsoft.com/office/drawing/2014/main" id="{0B86F2BB-CE30-460F-BF64-CAEE5CBED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71" y="279210"/>
            <a:ext cx="1361258" cy="246728"/>
          </a:xfrm>
          <a:prstGeom prst="rect">
            <a:avLst/>
          </a:prstGeom>
        </p:spPr>
      </p:pic>
      <p:grpSp>
        <p:nvGrpSpPr>
          <p:cNvPr id="103" name="Groupe 8">
            <a:extLst>
              <a:ext uri="{FF2B5EF4-FFF2-40B4-BE49-F238E27FC236}">
                <a16:creationId xmlns:a16="http://schemas.microsoft.com/office/drawing/2014/main" id="{87EA68B7-DC77-4FAC-9882-E1DB433CFDF2}"/>
              </a:ext>
            </a:extLst>
          </p:cNvPr>
          <p:cNvGrpSpPr>
            <a:grpSpLocks noChangeAspect="1"/>
          </p:cNvGrpSpPr>
          <p:nvPr/>
        </p:nvGrpSpPr>
        <p:grpSpPr>
          <a:xfrm>
            <a:off x="44392" y="7276322"/>
            <a:ext cx="323617" cy="324000"/>
            <a:chOff x="2450662" y="1619458"/>
            <a:chExt cx="1487308" cy="1487308"/>
          </a:xfrm>
        </p:grpSpPr>
        <p:sp>
          <p:nvSpPr>
            <p:cNvPr id="106" name="Ellipse 9">
              <a:extLst>
                <a:ext uri="{FF2B5EF4-FFF2-40B4-BE49-F238E27FC236}">
                  <a16:creationId xmlns:a16="http://schemas.microsoft.com/office/drawing/2014/main" id="{F972BC76-B90C-4FEB-8934-382C1F58BC60}"/>
                </a:ext>
              </a:extLst>
            </p:cNvPr>
            <p:cNvSpPr/>
            <p:nvPr/>
          </p:nvSpPr>
          <p:spPr>
            <a:xfrm>
              <a:off x="2450662" y="1619458"/>
              <a:ext cx="1487308" cy="1487308"/>
            </a:xfrm>
            <a:prstGeom prst="ellipse">
              <a:avLst/>
            </a:prstGeom>
            <a:solidFill>
              <a:schemeClr val="bg1"/>
            </a:solidFill>
            <a:ln w="12700" cap="flat" cmpd="sng" algn="ctr">
              <a:solidFill>
                <a:schemeClr val="bg1"/>
              </a:solidFill>
              <a:prstDash val="solid"/>
              <a:miter lim="800000"/>
            </a:ln>
            <a:effectLst/>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0"/>
                </a:spcAft>
                <a:buClr>
                  <a:srgbClr val="EE2757"/>
                </a:buClr>
                <a:buSzTx/>
                <a:buFontTx/>
                <a:buNone/>
                <a:tabLst/>
                <a:defRPr/>
              </a:pPr>
              <a:endParaRPr kumimoji="0" lang="fr-FR" sz="1600" b="0" i="0" u="none" strike="noStrike" kern="0" cap="none" spc="0" normalizeH="0" baseline="0" noProof="0" err="1">
                <a:ln>
                  <a:noFill/>
                </a:ln>
                <a:solidFill>
                  <a:srgbClr val="575757"/>
                </a:solidFill>
                <a:effectLst/>
                <a:uLnTx/>
                <a:uFillTx/>
                <a:ea typeface="+mn-ea"/>
                <a:cs typeface="+mn-cs"/>
              </a:endParaRPr>
            </a:p>
          </p:txBody>
        </p:sp>
        <p:grpSp>
          <p:nvGrpSpPr>
            <p:cNvPr id="107" name="Groupe 11">
              <a:extLst>
                <a:ext uri="{FF2B5EF4-FFF2-40B4-BE49-F238E27FC236}">
                  <a16:creationId xmlns:a16="http://schemas.microsoft.com/office/drawing/2014/main" id="{C209446B-66C8-44C5-A685-266A2246FCBB}"/>
                </a:ext>
              </a:extLst>
            </p:cNvPr>
            <p:cNvGrpSpPr/>
            <p:nvPr/>
          </p:nvGrpSpPr>
          <p:grpSpPr>
            <a:xfrm>
              <a:off x="2529793" y="1686128"/>
              <a:ext cx="1340555" cy="1340555"/>
              <a:chOff x="1648178" y="1490134"/>
              <a:chExt cx="1845733" cy="1845733"/>
            </a:xfrm>
          </p:grpSpPr>
          <p:sp>
            <p:nvSpPr>
              <p:cNvPr id="108" name="Ellipse 12">
                <a:extLst>
                  <a:ext uri="{FF2B5EF4-FFF2-40B4-BE49-F238E27FC236}">
                    <a16:creationId xmlns:a16="http://schemas.microsoft.com/office/drawing/2014/main" id="{6AD40BC1-32E6-47A3-A286-2DCEC6599DB5}"/>
                  </a:ext>
                </a:extLst>
              </p:cNvPr>
              <p:cNvSpPr/>
              <p:nvPr/>
            </p:nvSpPr>
            <p:spPr>
              <a:xfrm>
                <a:off x="1648178" y="1490134"/>
                <a:ext cx="1845733" cy="1845733"/>
              </a:xfrm>
              <a:prstGeom prst="ellipse">
                <a:avLst/>
              </a:prstGeom>
              <a:solidFill>
                <a:srgbClr val="FFFFFF"/>
              </a:solidFill>
              <a:ln w="12700" cap="flat" cmpd="sng" algn="ctr">
                <a:noFill/>
                <a:prstDash val="solid"/>
                <a:miter lim="800000"/>
              </a:ln>
              <a:effectLst/>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0"/>
                  </a:spcAft>
                  <a:buClr>
                    <a:srgbClr val="EE2757"/>
                  </a:buClr>
                  <a:buSzTx/>
                  <a:buFontTx/>
                  <a:buNone/>
                  <a:tabLst/>
                  <a:defRPr/>
                </a:pPr>
                <a:endParaRPr kumimoji="0" lang="fr-FR" sz="1600" b="0" i="0" u="none" strike="noStrike" kern="0" cap="none" spc="0" normalizeH="0" baseline="0" noProof="0" err="1">
                  <a:ln>
                    <a:noFill/>
                  </a:ln>
                  <a:solidFill>
                    <a:srgbClr val="575757"/>
                  </a:solidFill>
                  <a:effectLst/>
                  <a:uLnTx/>
                  <a:uFillTx/>
                  <a:ea typeface="+mn-ea"/>
                  <a:cs typeface="+mn-cs"/>
                </a:endParaRPr>
              </a:p>
            </p:txBody>
          </p:sp>
          <p:sp>
            <p:nvSpPr>
              <p:cNvPr id="109" name="Ellipse 13">
                <a:extLst>
                  <a:ext uri="{FF2B5EF4-FFF2-40B4-BE49-F238E27FC236}">
                    <a16:creationId xmlns:a16="http://schemas.microsoft.com/office/drawing/2014/main" id="{1C9F9D33-FE3E-419B-93D8-AAC67D00FBBB}"/>
                  </a:ext>
                </a:extLst>
              </p:cNvPr>
              <p:cNvSpPr/>
              <p:nvPr/>
            </p:nvSpPr>
            <p:spPr>
              <a:xfrm>
                <a:off x="1813278" y="1655234"/>
                <a:ext cx="1515532" cy="1515532"/>
              </a:xfrm>
              <a:prstGeom prst="ellipse">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0"/>
                  </a:spcAft>
                  <a:buClr>
                    <a:srgbClr val="EE2757"/>
                  </a:buClr>
                  <a:buSzTx/>
                  <a:buFontTx/>
                  <a:buNone/>
                  <a:tabLst/>
                  <a:defRPr/>
                </a:pPr>
                <a:endParaRPr kumimoji="0" lang="fr-FR" sz="1600" b="0" i="0" u="none" strike="noStrike" kern="0" cap="none" spc="0" normalizeH="0" baseline="0" noProof="0" err="1">
                  <a:ln>
                    <a:noFill/>
                  </a:ln>
                  <a:solidFill>
                    <a:srgbClr val="575757"/>
                  </a:solidFill>
                  <a:effectLst/>
                  <a:uLnTx/>
                  <a:uFillTx/>
                  <a:ea typeface="+mn-ea"/>
                  <a:cs typeface="+mn-cs"/>
                </a:endParaRPr>
              </a:p>
            </p:txBody>
          </p:sp>
        </p:grpSp>
      </p:grpSp>
      <p:grpSp>
        <p:nvGrpSpPr>
          <p:cNvPr id="122" name="Groupe 8">
            <a:extLst>
              <a:ext uri="{FF2B5EF4-FFF2-40B4-BE49-F238E27FC236}">
                <a16:creationId xmlns:a16="http://schemas.microsoft.com/office/drawing/2014/main" id="{5B78F4B5-182A-49E9-B390-FC9AA125CBD2}"/>
              </a:ext>
            </a:extLst>
          </p:cNvPr>
          <p:cNvGrpSpPr>
            <a:grpSpLocks noChangeAspect="1"/>
          </p:cNvGrpSpPr>
          <p:nvPr/>
        </p:nvGrpSpPr>
        <p:grpSpPr>
          <a:xfrm>
            <a:off x="3476264" y="7276322"/>
            <a:ext cx="323617" cy="324000"/>
            <a:chOff x="2450662" y="1619458"/>
            <a:chExt cx="1487308" cy="1487308"/>
          </a:xfrm>
        </p:grpSpPr>
        <p:sp>
          <p:nvSpPr>
            <p:cNvPr id="123" name="Ellipse 9">
              <a:extLst>
                <a:ext uri="{FF2B5EF4-FFF2-40B4-BE49-F238E27FC236}">
                  <a16:creationId xmlns:a16="http://schemas.microsoft.com/office/drawing/2014/main" id="{A7EC95DC-620C-4E5C-B7A8-E487BD85A5C9}"/>
                </a:ext>
              </a:extLst>
            </p:cNvPr>
            <p:cNvSpPr/>
            <p:nvPr/>
          </p:nvSpPr>
          <p:spPr>
            <a:xfrm>
              <a:off x="2450662" y="1619458"/>
              <a:ext cx="1487308" cy="1487308"/>
            </a:xfrm>
            <a:prstGeom prst="ellipse">
              <a:avLst/>
            </a:prstGeom>
            <a:solidFill>
              <a:schemeClr val="bg1"/>
            </a:solidFill>
            <a:ln w="12700" cap="flat" cmpd="sng" algn="ctr">
              <a:solidFill>
                <a:schemeClr val="bg1"/>
              </a:solidFill>
              <a:prstDash val="solid"/>
              <a:miter lim="800000"/>
            </a:ln>
            <a:effectLst/>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0"/>
                </a:spcAft>
                <a:buClr>
                  <a:srgbClr val="EE2757"/>
                </a:buClr>
                <a:buSzTx/>
                <a:buFontTx/>
                <a:buNone/>
                <a:tabLst/>
                <a:defRPr/>
              </a:pPr>
              <a:endParaRPr kumimoji="0" lang="fr-FR" sz="1600" b="0" i="0" u="none" strike="noStrike" kern="0" cap="none" spc="0" normalizeH="0" baseline="0" noProof="0">
                <a:ln>
                  <a:noFill/>
                </a:ln>
                <a:solidFill>
                  <a:srgbClr val="575757"/>
                </a:solidFill>
                <a:effectLst/>
                <a:uLnTx/>
                <a:uFillTx/>
                <a:ea typeface="+mn-ea"/>
                <a:cs typeface="+mn-cs"/>
              </a:endParaRPr>
            </a:p>
          </p:txBody>
        </p:sp>
        <p:grpSp>
          <p:nvGrpSpPr>
            <p:cNvPr id="124" name="Groupe 11">
              <a:extLst>
                <a:ext uri="{FF2B5EF4-FFF2-40B4-BE49-F238E27FC236}">
                  <a16:creationId xmlns:a16="http://schemas.microsoft.com/office/drawing/2014/main" id="{65694B88-0E44-48A3-9CE5-1C0BED32A02C}"/>
                </a:ext>
              </a:extLst>
            </p:cNvPr>
            <p:cNvGrpSpPr/>
            <p:nvPr/>
          </p:nvGrpSpPr>
          <p:grpSpPr>
            <a:xfrm>
              <a:off x="2529793" y="1686128"/>
              <a:ext cx="1340555" cy="1340555"/>
              <a:chOff x="1648178" y="1490134"/>
              <a:chExt cx="1845733" cy="1845733"/>
            </a:xfrm>
          </p:grpSpPr>
          <p:sp>
            <p:nvSpPr>
              <p:cNvPr id="125" name="Ellipse 12">
                <a:extLst>
                  <a:ext uri="{FF2B5EF4-FFF2-40B4-BE49-F238E27FC236}">
                    <a16:creationId xmlns:a16="http://schemas.microsoft.com/office/drawing/2014/main" id="{E2FBB4F6-8577-4808-83D4-68BC13A7AD74}"/>
                  </a:ext>
                </a:extLst>
              </p:cNvPr>
              <p:cNvSpPr/>
              <p:nvPr/>
            </p:nvSpPr>
            <p:spPr>
              <a:xfrm>
                <a:off x="1648178" y="1490134"/>
                <a:ext cx="1845733" cy="1845733"/>
              </a:xfrm>
              <a:prstGeom prst="ellipse">
                <a:avLst/>
              </a:prstGeom>
              <a:solidFill>
                <a:srgbClr val="FFFFFF"/>
              </a:solidFill>
              <a:ln w="12700" cap="flat" cmpd="sng" algn="ctr">
                <a:noFill/>
                <a:prstDash val="solid"/>
                <a:miter lim="800000"/>
              </a:ln>
              <a:effectLst/>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0"/>
                  </a:spcAft>
                  <a:buClr>
                    <a:srgbClr val="EE2757"/>
                  </a:buClr>
                  <a:buSzTx/>
                  <a:buFontTx/>
                  <a:buNone/>
                  <a:tabLst/>
                  <a:defRPr/>
                </a:pPr>
                <a:endParaRPr kumimoji="0" lang="fr-FR" sz="1600" b="0" i="0" u="none" strike="noStrike" kern="0" cap="none" spc="0" normalizeH="0" baseline="0" noProof="0" err="1">
                  <a:ln>
                    <a:noFill/>
                  </a:ln>
                  <a:solidFill>
                    <a:srgbClr val="575757"/>
                  </a:solidFill>
                  <a:effectLst/>
                  <a:uLnTx/>
                  <a:uFillTx/>
                  <a:ea typeface="+mn-ea"/>
                  <a:cs typeface="+mn-cs"/>
                </a:endParaRPr>
              </a:p>
            </p:txBody>
          </p:sp>
          <p:sp>
            <p:nvSpPr>
              <p:cNvPr id="126" name="Ellipse 13">
                <a:extLst>
                  <a:ext uri="{FF2B5EF4-FFF2-40B4-BE49-F238E27FC236}">
                    <a16:creationId xmlns:a16="http://schemas.microsoft.com/office/drawing/2014/main" id="{77ECF28E-FCC7-41F3-9567-6015D0779C9E}"/>
                  </a:ext>
                </a:extLst>
              </p:cNvPr>
              <p:cNvSpPr/>
              <p:nvPr/>
            </p:nvSpPr>
            <p:spPr>
              <a:xfrm>
                <a:off x="1813278" y="1655234"/>
                <a:ext cx="1515532" cy="1515532"/>
              </a:xfrm>
              <a:prstGeom prst="ellipse">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0"/>
                  </a:spcAft>
                  <a:buClr>
                    <a:srgbClr val="EE2757"/>
                  </a:buClr>
                  <a:buSzTx/>
                  <a:buFontTx/>
                  <a:buNone/>
                  <a:tabLst/>
                  <a:defRPr/>
                </a:pPr>
                <a:endParaRPr kumimoji="0" lang="fr-FR" sz="1600" b="0" i="0" u="none" strike="noStrike" kern="0" cap="none" spc="0" normalizeH="0" baseline="0" noProof="0" err="1">
                  <a:ln>
                    <a:noFill/>
                  </a:ln>
                  <a:solidFill>
                    <a:srgbClr val="575757"/>
                  </a:solidFill>
                  <a:effectLst/>
                  <a:uLnTx/>
                  <a:uFillTx/>
                  <a:ea typeface="+mn-ea"/>
                  <a:cs typeface="+mn-cs"/>
                </a:endParaRPr>
              </a:p>
            </p:txBody>
          </p:sp>
        </p:grpSp>
      </p:grpSp>
      <p:pic>
        <p:nvPicPr>
          <p:cNvPr id="76" name="Graphic 75" descr="Lightbulb with solid fill">
            <a:extLst>
              <a:ext uri="{FF2B5EF4-FFF2-40B4-BE49-F238E27FC236}">
                <a16:creationId xmlns:a16="http://schemas.microsoft.com/office/drawing/2014/main" id="{F7487029-D43D-4C59-A689-43B9932A6B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5497" y="7321322"/>
            <a:ext cx="234000" cy="234000"/>
          </a:xfrm>
          <a:prstGeom prst="rect">
            <a:avLst/>
          </a:prstGeom>
        </p:spPr>
      </p:pic>
      <p:pic>
        <p:nvPicPr>
          <p:cNvPr id="3" name="Graphic 2" descr="Gauge with solid fill">
            <a:extLst>
              <a:ext uri="{FF2B5EF4-FFF2-40B4-BE49-F238E27FC236}">
                <a16:creationId xmlns:a16="http://schemas.microsoft.com/office/drawing/2014/main" id="{4BB356A3-5111-4E41-A5D8-8AA84CB018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346" y="7285611"/>
            <a:ext cx="234000" cy="234000"/>
          </a:xfrm>
          <a:prstGeom prst="rect">
            <a:avLst/>
          </a:prstGeom>
        </p:spPr>
      </p:pic>
      <p:sp>
        <p:nvSpPr>
          <p:cNvPr id="163" name="Rectangle 162">
            <a:extLst>
              <a:ext uri="{FF2B5EF4-FFF2-40B4-BE49-F238E27FC236}">
                <a16:creationId xmlns:a16="http://schemas.microsoft.com/office/drawing/2014/main" id="{25472550-D464-46D4-8EDD-4CF73F24F5FD}"/>
              </a:ext>
            </a:extLst>
          </p:cNvPr>
          <p:cNvSpPr/>
          <p:nvPr/>
        </p:nvSpPr>
        <p:spPr>
          <a:xfrm>
            <a:off x="0" y="3593320"/>
            <a:ext cx="6859392" cy="3609099"/>
          </a:xfrm>
          <a:prstGeom prst="rect">
            <a:avLst/>
          </a:prstGeom>
          <a:solidFill>
            <a:srgbClr val="F5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64" name="Connecteur droit 55">
            <a:extLst>
              <a:ext uri="{FF2B5EF4-FFF2-40B4-BE49-F238E27FC236}">
                <a16:creationId xmlns:a16="http://schemas.microsoft.com/office/drawing/2014/main" id="{D5B8C7F4-3DB5-45F2-9B80-665DE0B67E52}"/>
              </a:ext>
            </a:extLst>
          </p:cNvPr>
          <p:cNvCxnSpPr>
            <a:cxnSpLocks/>
          </p:cNvCxnSpPr>
          <p:nvPr/>
        </p:nvCxnSpPr>
        <p:spPr>
          <a:xfrm>
            <a:off x="0" y="7236225"/>
            <a:ext cx="685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5" name="ZoneTexte 129">
            <a:extLst>
              <a:ext uri="{FF2B5EF4-FFF2-40B4-BE49-F238E27FC236}">
                <a16:creationId xmlns:a16="http://schemas.microsoft.com/office/drawing/2014/main" id="{D6991E1D-6082-47C9-8F9B-EB2B3CC41EE3}"/>
              </a:ext>
            </a:extLst>
          </p:cNvPr>
          <p:cNvSpPr txBox="1"/>
          <p:nvPr/>
        </p:nvSpPr>
        <p:spPr>
          <a:xfrm>
            <a:off x="-1391" y="763897"/>
            <a:ext cx="6859391" cy="1027345"/>
          </a:xfrm>
          <a:prstGeom prst="rect">
            <a:avLst/>
          </a:prstGeom>
          <a:solidFill>
            <a:srgbClr val="F5F1EE"/>
          </a:solidFill>
          <a:ln>
            <a:noFill/>
          </a:ln>
        </p:spPr>
        <p:txBody>
          <a:bodyPr wrap="square" lIns="72000" rIns="72000" numCol="1" rtlCol="0" anchor="t" anchorCtr="0">
            <a:noAutofit/>
          </a:bodyPr>
          <a:lstStyle/>
          <a:p>
            <a:pPr marL="0" marR="0" lvl="0" indent="0" algn="just" defTabSz="457200" rtl="0" eaLnBrk="1" fontAlgn="auto" latinLnBrk="0" hangingPunct="1">
              <a:lnSpc>
                <a:spcPct val="100000"/>
              </a:lnSpc>
              <a:spcBef>
                <a:spcPts val="0"/>
              </a:spcBef>
              <a:spcAft>
                <a:spcPts val="300"/>
              </a:spcAft>
              <a:buClrTx/>
              <a:buSzTx/>
              <a:buFontTx/>
              <a:buNone/>
              <a:tabLst/>
              <a:defRPr/>
            </a:pPr>
            <a:r>
              <a:rPr kumimoji="0" lang="fr-FR" sz="1100" b="1" i="0" u="none" strike="noStrike" kern="1200" cap="none" spc="0" normalizeH="0" baseline="0" noProof="0" dirty="0">
                <a:ln>
                  <a:noFill/>
                </a:ln>
                <a:solidFill>
                  <a:srgbClr val="CE0C3A"/>
                </a:solidFill>
                <a:effectLst/>
                <a:uLnTx/>
                <a:uFillTx/>
                <a:latin typeface="Calibri" panose="020F0502020204030204"/>
                <a:ea typeface="+mn-ea"/>
                <a:cs typeface="Calibri" panose="020F0502020204030204" pitchFamily="34" charset="0"/>
              </a:rPr>
              <a:t>Présentation de l’industriel : </a:t>
            </a:r>
            <a:r>
              <a:rPr lang="fr-FR" sz="1100" dirty="0" err="1">
                <a:solidFill>
                  <a:srgbClr val="000000"/>
                </a:solidFill>
                <a:latin typeface="Calibri" panose="020F0502020204030204"/>
                <a:cs typeface="Calibri" panose="020F0502020204030204" pitchFamily="34" charset="0"/>
              </a:rPr>
              <a:t>ElucID</a:t>
            </a:r>
            <a:r>
              <a:rPr lang="fr-FR" sz="1100" dirty="0">
                <a:solidFill>
                  <a:srgbClr val="000000"/>
                </a:solidFill>
                <a:latin typeface="Calibri" panose="020F0502020204030204"/>
                <a:cs typeface="Calibri" panose="020F0502020204030204" pitchFamily="34" charset="0"/>
              </a:rPr>
              <a:t> outille les cellules d’identitovigilance par une IA qui permet de mettre en avant les possibles doublons ou les incohérences d’identité.</a:t>
            </a:r>
            <a:endParaRPr kumimoji="0" lang="fr-FR" sz="110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0" marR="0" lvl="0" indent="0" algn="just" defTabSz="457200" rtl="0" eaLnBrk="1" fontAlgn="auto" latinLnBrk="0" hangingPunct="1">
              <a:lnSpc>
                <a:spcPct val="100000"/>
              </a:lnSpc>
              <a:spcBef>
                <a:spcPts val="0"/>
              </a:spcBef>
              <a:spcAft>
                <a:spcPts val="300"/>
              </a:spcAft>
              <a:buClrTx/>
              <a:buSzTx/>
              <a:buFontTx/>
              <a:buNone/>
              <a:tabLst/>
              <a:defRPr/>
            </a:pPr>
            <a:r>
              <a:rPr lang="fr-FR" sz="1100" b="1" dirty="0">
                <a:solidFill>
                  <a:srgbClr val="CE0C3A"/>
                </a:solidFill>
                <a:latin typeface="Calibri" panose="020F0502020204030204"/>
                <a:cs typeface="Calibri" panose="020F0502020204030204" pitchFamily="34" charset="0"/>
              </a:rPr>
              <a:t>Objectif du Projet : </a:t>
            </a:r>
            <a:r>
              <a:rPr lang="fr-FR" sz="1100" dirty="0">
                <a:solidFill>
                  <a:srgbClr val="000000"/>
                </a:solidFill>
                <a:latin typeface="Calibri" panose="020F0502020204030204"/>
                <a:cs typeface="Calibri" panose="020F0502020204030204" pitchFamily="34" charset="0"/>
              </a:rPr>
              <a:t>Le passage en GHT et le regroupement des 3 bases patients a engendré des doublons à corriger.</a:t>
            </a:r>
          </a:p>
          <a:p>
            <a:pPr marL="0" marR="0" lvl="0" indent="0" algn="just" defTabSz="457200" rtl="0" eaLnBrk="1" fontAlgn="auto" latinLnBrk="0" hangingPunct="1">
              <a:lnSpc>
                <a:spcPct val="100000"/>
              </a:lnSpc>
              <a:spcBef>
                <a:spcPts val="0"/>
              </a:spcBef>
              <a:spcAft>
                <a:spcPts val="300"/>
              </a:spcAft>
              <a:buClrTx/>
              <a:buSzTx/>
              <a:buFontTx/>
              <a:buNone/>
              <a:tabLst/>
              <a:defRPr/>
            </a:pPr>
            <a:r>
              <a:rPr kumimoji="0" lang="fr-FR" sz="1100" b="1" i="0" u="none" strike="noStrike" kern="1200" cap="none" spc="0" normalizeH="0" baseline="0" noProof="0" dirty="0">
                <a:ln>
                  <a:noFill/>
                </a:ln>
                <a:solidFill>
                  <a:srgbClr val="CE0C3A"/>
                </a:solidFill>
                <a:effectLst/>
                <a:uLnTx/>
                <a:uFillTx/>
                <a:latin typeface="Calibri" panose="020F0502020204030204"/>
                <a:ea typeface="+mn-ea"/>
                <a:cs typeface="Calibri" panose="020F0502020204030204" pitchFamily="34" charset="0"/>
              </a:rPr>
              <a:t>Utilisateurs cibles : </a:t>
            </a:r>
            <a:r>
              <a:rPr kumimoji="0" lang="fr-FR" sz="11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Bureau des Entrées, Cellule de l’</a:t>
            </a:r>
            <a:r>
              <a:rPr lang="fr-FR" sz="1100" dirty="0">
                <a:solidFill>
                  <a:srgbClr val="000000"/>
                </a:solidFill>
                <a:latin typeface="Calibri" panose="020F0502020204030204"/>
                <a:cs typeface="Calibri" panose="020F0502020204030204" pitchFamily="34" charset="0"/>
              </a:rPr>
              <a:t>I</a:t>
            </a:r>
            <a:r>
              <a:rPr kumimoji="0" lang="fr-FR" sz="11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dentito</a:t>
            </a:r>
            <a:r>
              <a:rPr kumimoji="0" lang="fr-FR" sz="11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Vigilance, </a:t>
            </a:r>
            <a:endParaRPr lang="fr-FR" sz="1100" b="1" dirty="0">
              <a:solidFill>
                <a:schemeClr val="bg1"/>
              </a:solidFill>
              <a:cs typeface="Calibri" panose="020F0502020204030204" pitchFamily="34" charset="0"/>
            </a:endParaRPr>
          </a:p>
        </p:txBody>
      </p:sp>
      <p:cxnSp>
        <p:nvCxnSpPr>
          <p:cNvPr id="166" name="Connecteur droit 53">
            <a:extLst>
              <a:ext uri="{FF2B5EF4-FFF2-40B4-BE49-F238E27FC236}">
                <a16:creationId xmlns:a16="http://schemas.microsoft.com/office/drawing/2014/main" id="{982F06E2-1D60-405C-81B2-BFA00FB68731}"/>
              </a:ext>
            </a:extLst>
          </p:cNvPr>
          <p:cNvCxnSpPr>
            <a:cxnSpLocks/>
          </p:cNvCxnSpPr>
          <p:nvPr/>
        </p:nvCxnSpPr>
        <p:spPr>
          <a:xfrm>
            <a:off x="0" y="762293"/>
            <a:ext cx="685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5B0AEE1F-C54C-4BEF-A893-6D42E3EE4751}"/>
              </a:ext>
            </a:extLst>
          </p:cNvPr>
          <p:cNvSpPr txBox="1"/>
          <p:nvPr/>
        </p:nvSpPr>
        <p:spPr>
          <a:xfrm>
            <a:off x="3806109" y="3809820"/>
            <a:ext cx="3007493"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79646"/>
              </a:buClr>
              <a:buSzTx/>
              <a:buFontTx/>
              <a:buNone/>
              <a:tabLst/>
              <a:defRPr/>
            </a:pPr>
            <a:r>
              <a:rPr kumimoji="0" lang="fr-FR" sz="1050" b="1" i="0" u="none" strike="noStrike" kern="1200" cap="none" spc="0" normalizeH="0" baseline="0" noProof="0" dirty="0">
                <a:ln>
                  <a:noFill/>
                </a:ln>
                <a:solidFill>
                  <a:srgbClr val="CE0C3A"/>
                </a:solidFill>
                <a:effectLst/>
                <a:uLnTx/>
                <a:uFillTx/>
                <a:latin typeface="Calibri" panose="020F0502020204030204"/>
                <a:ea typeface="+mn-ea"/>
                <a:cs typeface="+mn-cs"/>
              </a:rPr>
              <a:t>Histoire de l’industriel</a:t>
            </a:r>
          </a:p>
          <a:p>
            <a:pPr marL="171450" marR="0" lvl="0" indent="-171450" algn="just" defTabSz="914400" rtl="0" eaLnBrk="1" fontAlgn="auto" latinLnBrk="0" hangingPunct="1">
              <a:lnSpc>
                <a:spcPct val="100000"/>
              </a:lnSpc>
              <a:spcBef>
                <a:spcPts val="0"/>
              </a:spcBef>
              <a:spcAft>
                <a:spcPts val="0"/>
              </a:spcAft>
              <a:buClr>
                <a:srgbClr val="C8103A"/>
              </a:buClr>
              <a:buSzTx/>
              <a:buFont typeface="Calibri" panose="020F0502020204030204" pitchFamily="34" charset="0"/>
              <a:buChar char="&gt;"/>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mn-cs"/>
              </a:rPr>
              <a:t>La société Alicante a été créée en 1999.</a:t>
            </a:r>
          </a:p>
          <a:p>
            <a:pPr marL="171450" marR="0" lvl="0" indent="-171450" algn="just" defTabSz="914400" rtl="0" eaLnBrk="1" fontAlgn="auto" latinLnBrk="0" hangingPunct="1">
              <a:lnSpc>
                <a:spcPct val="100000"/>
              </a:lnSpc>
              <a:spcBef>
                <a:spcPts val="0"/>
              </a:spcBef>
              <a:spcAft>
                <a:spcPts val="0"/>
              </a:spcAft>
              <a:buClr>
                <a:srgbClr val="C8103A"/>
              </a:buClr>
              <a:buSzTx/>
              <a:buFont typeface="Calibri" panose="020F0502020204030204" pitchFamily="34" charset="0"/>
              <a:buChar char="&gt;"/>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mn-cs"/>
              </a:rPr>
              <a:t>Mise en place en interne d’un </a:t>
            </a:r>
            <a:r>
              <a:rPr kumimoji="0" lang="fr-FR" sz="1050" b="0" i="0" u="none" strike="noStrike" kern="1200" cap="none" spc="0" normalizeH="0" baseline="0" noProof="0" dirty="0" err="1">
                <a:ln>
                  <a:noFill/>
                </a:ln>
                <a:solidFill>
                  <a:srgbClr val="000000"/>
                </a:solidFill>
                <a:effectLst/>
                <a:uLnTx/>
                <a:uFillTx/>
                <a:latin typeface="Calibri" panose="020F0502020204030204"/>
                <a:ea typeface="+mn-ea"/>
                <a:cs typeface="+mn-cs"/>
              </a:rPr>
              <a:t>DataLAB</a:t>
            </a: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mn-cs"/>
              </a:rPr>
              <a:t> en lien avec des laboratoires de recherche universitaire et publication d’une quarantaine de publications scientifiques sur des travaux d’IA, </a:t>
            </a:r>
          </a:p>
        </p:txBody>
      </p:sp>
      <p:sp>
        <p:nvSpPr>
          <p:cNvPr id="168" name="TextBox 167">
            <a:extLst>
              <a:ext uri="{FF2B5EF4-FFF2-40B4-BE49-F238E27FC236}">
                <a16:creationId xmlns:a16="http://schemas.microsoft.com/office/drawing/2014/main" id="{1B1B34D1-6E41-4808-82FB-4BDC71D3B8FE}"/>
              </a:ext>
            </a:extLst>
          </p:cNvPr>
          <p:cNvSpPr txBox="1"/>
          <p:nvPr/>
        </p:nvSpPr>
        <p:spPr>
          <a:xfrm>
            <a:off x="77363" y="3741857"/>
            <a:ext cx="2975903" cy="18697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79646"/>
              </a:buClr>
              <a:buSzTx/>
              <a:buFontTx/>
              <a:buNone/>
              <a:tabLst/>
              <a:defRPr/>
            </a:pPr>
            <a:r>
              <a:rPr kumimoji="0" lang="fr-FR" sz="1050" b="1" i="0" u="none" strike="noStrike" kern="1200" cap="none" spc="0" normalizeH="0" baseline="0" noProof="0" dirty="0">
                <a:ln>
                  <a:noFill/>
                </a:ln>
                <a:solidFill>
                  <a:srgbClr val="CE0C3A"/>
                </a:solidFill>
                <a:effectLst/>
                <a:uLnTx/>
                <a:uFillTx/>
                <a:latin typeface="Calibri" panose="020F0502020204030204"/>
                <a:ea typeface="+mn-ea"/>
                <a:cs typeface="+mn-cs"/>
              </a:rPr>
              <a:t>Description de la solution </a:t>
            </a:r>
            <a:r>
              <a:rPr kumimoji="0" lang="fr-FR" sz="1050" b="1" i="0" u="none" strike="noStrike" kern="1200" cap="none" spc="0" normalizeH="0" baseline="0" noProof="0" dirty="0" err="1">
                <a:ln>
                  <a:noFill/>
                </a:ln>
                <a:solidFill>
                  <a:srgbClr val="CE0C3A"/>
                </a:solidFill>
                <a:effectLst/>
                <a:uLnTx/>
                <a:uFillTx/>
                <a:latin typeface="Calibri" panose="020F0502020204030204"/>
                <a:ea typeface="+mn-ea"/>
                <a:cs typeface="+mn-cs"/>
              </a:rPr>
              <a:t>ElucID</a:t>
            </a:r>
            <a:endParaRPr kumimoji="0" lang="fr-FR" sz="1050" b="1" i="0" u="none" strike="noStrike" kern="1200" cap="none" spc="0" normalizeH="0" baseline="0" noProof="0" dirty="0">
              <a:ln>
                <a:noFill/>
              </a:ln>
              <a:solidFill>
                <a:srgbClr val="CE0C3A"/>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
                <a:srgbClr val="C8103A"/>
              </a:buClr>
              <a:buSzTx/>
              <a:buFont typeface="Calibri" panose="020F0502020204030204" pitchFamily="34" charset="0"/>
              <a:buChar char="&gt;"/>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mn-cs"/>
              </a:rPr>
              <a:t>Solution d’audit des bases identité sur un même outil avec une gestion des PND et NPAI,</a:t>
            </a:r>
          </a:p>
          <a:p>
            <a:pPr marL="171450" marR="0" lvl="0" indent="-171450" algn="l" defTabSz="914400" rtl="0" eaLnBrk="1" fontAlgn="auto" latinLnBrk="0" hangingPunct="1">
              <a:lnSpc>
                <a:spcPct val="100000"/>
              </a:lnSpc>
              <a:spcBef>
                <a:spcPts val="0"/>
              </a:spcBef>
              <a:spcAft>
                <a:spcPts val="0"/>
              </a:spcAft>
              <a:buClr>
                <a:srgbClr val="C8103A"/>
              </a:buClr>
              <a:buSzTx/>
              <a:buFont typeface="Calibri" panose="020F0502020204030204" pitchFamily="34" charset="0"/>
              <a:buChar char="&gt;"/>
              <a:tabLst/>
              <a:defRPr/>
            </a:pPr>
            <a:r>
              <a:rPr lang="fr-FR" sz="1050" dirty="0">
                <a:solidFill>
                  <a:srgbClr val="000000"/>
                </a:solidFill>
                <a:latin typeface="Calibri" panose="020F0502020204030204"/>
              </a:rPr>
              <a:t>Pilotage de la démarche d’identitovigilance avec le contrôle en temps réel des mouvements et la mise en place d’alerte en cas de non-conformité.</a:t>
            </a:r>
          </a:p>
          <a:p>
            <a:pPr marL="171450" marR="0" lvl="0" indent="-171450" algn="l" defTabSz="914400" rtl="0" eaLnBrk="1" fontAlgn="auto" latinLnBrk="0" hangingPunct="1">
              <a:lnSpc>
                <a:spcPct val="100000"/>
              </a:lnSpc>
              <a:spcBef>
                <a:spcPts val="0"/>
              </a:spcBef>
              <a:spcAft>
                <a:spcPts val="0"/>
              </a:spcAft>
              <a:buClr>
                <a:srgbClr val="C8103A"/>
              </a:buClr>
              <a:buSzTx/>
              <a:buFont typeface="Calibri" panose="020F0502020204030204" pitchFamily="34" charset="0"/>
              <a:buChar char="&gt;"/>
              <a:tabLst/>
              <a:defRPr/>
            </a:pPr>
            <a:r>
              <a:rPr lang="fr-FR" sz="1050" dirty="0">
                <a:solidFill>
                  <a:srgbClr val="000000"/>
                </a:solidFill>
                <a:latin typeface="Calibri" panose="020F0502020204030204"/>
              </a:rPr>
              <a:t>Génération de liste de tâches paramétrables selon le souhait de l’établissement,</a:t>
            </a:r>
          </a:p>
          <a:p>
            <a:pPr marL="171450" marR="0" lvl="0" indent="-171450" algn="l" defTabSz="914400" rtl="0" eaLnBrk="1" fontAlgn="auto" latinLnBrk="0" hangingPunct="1">
              <a:lnSpc>
                <a:spcPct val="100000"/>
              </a:lnSpc>
              <a:spcBef>
                <a:spcPts val="0"/>
              </a:spcBef>
              <a:spcAft>
                <a:spcPts val="0"/>
              </a:spcAft>
              <a:buClr>
                <a:srgbClr val="C8103A"/>
              </a:buClr>
              <a:buSzTx/>
              <a:buFont typeface="Calibri" panose="020F0502020204030204" pitchFamily="34" charset="0"/>
              <a:buChar char="&gt;"/>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mn-cs"/>
              </a:rPr>
              <a:t>Préparer le RNIV compatibilité et l’intégration de l’INS avec des tableaux de bord spécifiques,</a:t>
            </a:r>
          </a:p>
        </p:txBody>
      </p:sp>
      <p:grpSp>
        <p:nvGrpSpPr>
          <p:cNvPr id="170" name="Group 169">
            <a:extLst>
              <a:ext uri="{FF2B5EF4-FFF2-40B4-BE49-F238E27FC236}">
                <a16:creationId xmlns:a16="http://schemas.microsoft.com/office/drawing/2014/main" id="{FFBEFF64-5753-42EB-9FC7-4A560E74BD9D}"/>
              </a:ext>
            </a:extLst>
          </p:cNvPr>
          <p:cNvGrpSpPr/>
          <p:nvPr/>
        </p:nvGrpSpPr>
        <p:grpSpPr>
          <a:xfrm>
            <a:off x="3086022" y="4439412"/>
            <a:ext cx="497778" cy="309600"/>
            <a:chOff x="3086022" y="3936621"/>
            <a:chExt cx="497778" cy="309600"/>
          </a:xfrm>
        </p:grpSpPr>
        <p:cxnSp>
          <p:nvCxnSpPr>
            <p:cNvPr id="171" name="Straight Connector 7">
              <a:extLst>
                <a:ext uri="{FF2B5EF4-FFF2-40B4-BE49-F238E27FC236}">
                  <a16:creationId xmlns:a16="http://schemas.microsoft.com/office/drawing/2014/main" id="{AF6367CA-221F-42AB-A50E-675D99E00B7F}"/>
                </a:ext>
              </a:extLst>
            </p:cNvPr>
            <p:cNvCxnSpPr>
              <a:cxnSpLocks/>
            </p:cNvCxnSpPr>
            <p:nvPr/>
          </p:nvCxnSpPr>
          <p:spPr>
            <a:xfrm rot="16200000" flipV="1">
              <a:off x="3194022" y="3983421"/>
              <a:ext cx="0" cy="216000"/>
            </a:xfrm>
            <a:prstGeom prst="line">
              <a:avLst/>
            </a:prstGeom>
            <a:ln w="5715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72" name="Oval 171">
              <a:extLst>
                <a:ext uri="{FF2B5EF4-FFF2-40B4-BE49-F238E27FC236}">
                  <a16:creationId xmlns:a16="http://schemas.microsoft.com/office/drawing/2014/main" id="{DE4A9084-AB56-47E6-A5EC-38132C0452A3}"/>
                </a:ext>
              </a:extLst>
            </p:cNvPr>
            <p:cNvSpPr/>
            <p:nvPr/>
          </p:nvSpPr>
          <p:spPr>
            <a:xfrm>
              <a:off x="3274200" y="3936621"/>
              <a:ext cx="309600" cy="309600"/>
            </a:xfrm>
            <a:prstGeom prst="ellipse">
              <a:avLst/>
            </a:prstGeom>
            <a:solidFill>
              <a:srgbClr val="F5F1E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3" name="Graphic 172" descr="Head with gears with solid fill">
              <a:extLst>
                <a:ext uri="{FF2B5EF4-FFF2-40B4-BE49-F238E27FC236}">
                  <a16:creationId xmlns:a16="http://schemas.microsoft.com/office/drawing/2014/main" id="{D40474E8-7229-45EE-8AA6-F8CC8897FD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3312000" y="3981225"/>
              <a:ext cx="234000" cy="234000"/>
            </a:xfrm>
            <a:prstGeom prst="rect">
              <a:avLst/>
            </a:prstGeom>
          </p:spPr>
        </p:pic>
      </p:grpSp>
      <p:sp>
        <p:nvSpPr>
          <p:cNvPr id="174" name="TextBox 173">
            <a:extLst>
              <a:ext uri="{FF2B5EF4-FFF2-40B4-BE49-F238E27FC236}">
                <a16:creationId xmlns:a16="http://schemas.microsoft.com/office/drawing/2014/main" id="{E155629D-8D58-4F3F-8F8D-6618464D2C57}"/>
              </a:ext>
            </a:extLst>
          </p:cNvPr>
          <p:cNvSpPr txBox="1"/>
          <p:nvPr/>
        </p:nvSpPr>
        <p:spPr>
          <a:xfrm>
            <a:off x="170782" y="6028309"/>
            <a:ext cx="3007493"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79646"/>
              </a:buClr>
              <a:buSzTx/>
              <a:buFontTx/>
              <a:buNone/>
              <a:tabLst/>
              <a:defRPr/>
            </a:pPr>
            <a:r>
              <a:rPr kumimoji="0" lang="fr-FR" sz="1050" b="1" i="0" u="none" strike="noStrike" kern="1200" cap="none" spc="0" normalizeH="0" baseline="0" noProof="0" dirty="0">
                <a:ln>
                  <a:noFill/>
                </a:ln>
                <a:solidFill>
                  <a:srgbClr val="C8103A"/>
                </a:solidFill>
                <a:effectLst/>
                <a:uLnTx/>
                <a:uFillTx/>
                <a:latin typeface="Calibri" panose="020F0502020204030204"/>
                <a:ea typeface="+mn-ea"/>
                <a:cs typeface="+mn-cs"/>
              </a:rPr>
              <a:t>Modèle de diffusion</a:t>
            </a:r>
          </a:p>
          <a:p>
            <a:pPr marL="171450" marR="0" lvl="0" indent="-171450" algn="just" defTabSz="914400" rtl="0" eaLnBrk="1" fontAlgn="auto" latinLnBrk="0" hangingPunct="1">
              <a:lnSpc>
                <a:spcPct val="100000"/>
              </a:lnSpc>
              <a:spcBef>
                <a:spcPts val="0"/>
              </a:spcBef>
              <a:spcAft>
                <a:spcPts val="0"/>
              </a:spcAft>
              <a:buClr>
                <a:srgbClr val="C8103A"/>
              </a:buClr>
              <a:buSzTx/>
              <a:buFont typeface="Calibri" panose="020F0502020204030204" pitchFamily="34" charset="0"/>
              <a:buChar char="&gt;"/>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mn-cs"/>
              </a:rPr>
              <a:t>UGAP</a:t>
            </a:r>
          </a:p>
          <a:p>
            <a:pPr marL="171450" marR="0" lvl="0" indent="-171450" algn="just" defTabSz="914400" rtl="0" eaLnBrk="1" fontAlgn="auto" latinLnBrk="0" hangingPunct="1">
              <a:lnSpc>
                <a:spcPct val="100000"/>
              </a:lnSpc>
              <a:spcBef>
                <a:spcPts val="0"/>
              </a:spcBef>
              <a:spcAft>
                <a:spcPts val="0"/>
              </a:spcAft>
              <a:buClr>
                <a:srgbClr val="C8103A"/>
              </a:buClr>
              <a:buSzTx/>
              <a:buFont typeface="Calibri" panose="020F0502020204030204" pitchFamily="34" charset="0"/>
              <a:buChar char="&gt;"/>
              <a:tabLst/>
              <a:defRPr/>
            </a:pPr>
            <a:r>
              <a:rPr lang="fr-FR" sz="1050" dirty="0" err="1">
                <a:solidFill>
                  <a:srgbClr val="000000"/>
                </a:solidFill>
                <a:latin typeface="Calibri" panose="020F0502020204030204"/>
              </a:rPr>
              <a:t>UniHA</a:t>
            </a:r>
            <a:endPar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175" name="Group 174">
            <a:extLst>
              <a:ext uri="{FF2B5EF4-FFF2-40B4-BE49-F238E27FC236}">
                <a16:creationId xmlns:a16="http://schemas.microsoft.com/office/drawing/2014/main" id="{4B5BFDAA-CAC9-4555-BCCB-25394DDCDC9D}"/>
              </a:ext>
            </a:extLst>
          </p:cNvPr>
          <p:cNvGrpSpPr/>
          <p:nvPr/>
        </p:nvGrpSpPr>
        <p:grpSpPr>
          <a:xfrm rot="10800000">
            <a:off x="3108101" y="6167032"/>
            <a:ext cx="481912" cy="309600"/>
            <a:chOff x="3274200" y="4819890"/>
            <a:chExt cx="481912" cy="309600"/>
          </a:xfrm>
          <a:solidFill>
            <a:schemeClr val="tx1"/>
          </a:solidFill>
        </p:grpSpPr>
        <p:cxnSp>
          <p:nvCxnSpPr>
            <p:cNvPr id="176" name="Straight Connector 7">
              <a:extLst>
                <a:ext uri="{FF2B5EF4-FFF2-40B4-BE49-F238E27FC236}">
                  <a16:creationId xmlns:a16="http://schemas.microsoft.com/office/drawing/2014/main" id="{0EC5E7F8-AC08-44E2-BE75-C90FDBDB0001}"/>
                </a:ext>
              </a:extLst>
            </p:cNvPr>
            <p:cNvCxnSpPr>
              <a:cxnSpLocks/>
            </p:cNvCxnSpPr>
            <p:nvPr/>
          </p:nvCxnSpPr>
          <p:spPr>
            <a:xfrm rot="5400000" flipH="1" flipV="1">
              <a:off x="3648112" y="4866690"/>
              <a:ext cx="0" cy="216000"/>
            </a:xfrm>
            <a:prstGeom prst="line">
              <a:avLst/>
            </a:prstGeom>
            <a:grpFill/>
            <a:ln w="57150">
              <a:solidFill>
                <a:srgbClr val="C8103A"/>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6344C79F-C906-429F-A042-910AE704E524}"/>
                </a:ext>
              </a:extLst>
            </p:cNvPr>
            <p:cNvSpPr/>
            <p:nvPr/>
          </p:nvSpPr>
          <p:spPr>
            <a:xfrm flipH="1">
              <a:off x="3274200" y="4819890"/>
              <a:ext cx="309600" cy="309600"/>
            </a:xfrm>
            <a:prstGeom prst="ellipse">
              <a:avLst/>
            </a:prstGeom>
            <a:solidFill>
              <a:srgbClr val="F5F1EE"/>
            </a:solidFill>
            <a:ln w="28575">
              <a:solidFill>
                <a:srgbClr val="C81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8" name="Graphic 177" descr="Atom with solid fill">
              <a:extLst>
                <a:ext uri="{FF2B5EF4-FFF2-40B4-BE49-F238E27FC236}">
                  <a16:creationId xmlns:a16="http://schemas.microsoft.com/office/drawing/2014/main" id="{E0E28F19-5353-4385-8B3D-FD6E4E67D2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91724" y="4832870"/>
              <a:ext cx="280738" cy="280738"/>
            </a:xfrm>
            <a:prstGeom prst="rect">
              <a:avLst/>
            </a:prstGeom>
          </p:spPr>
        </p:pic>
      </p:grpSp>
      <p:sp>
        <p:nvSpPr>
          <p:cNvPr id="179" name="TextBox 178">
            <a:extLst>
              <a:ext uri="{FF2B5EF4-FFF2-40B4-BE49-F238E27FC236}">
                <a16:creationId xmlns:a16="http://schemas.microsoft.com/office/drawing/2014/main" id="{07960C73-B2C7-4860-8C69-DADE98F60D0F}"/>
              </a:ext>
            </a:extLst>
          </p:cNvPr>
          <p:cNvSpPr txBox="1"/>
          <p:nvPr/>
        </p:nvSpPr>
        <p:spPr>
          <a:xfrm>
            <a:off x="3894194" y="5149400"/>
            <a:ext cx="3006816" cy="15465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79646"/>
              </a:buClr>
              <a:buSzTx/>
              <a:buFontTx/>
              <a:buNone/>
              <a:tabLst/>
              <a:defRPr/>
            </a:pPr>
            <a:r>
              <a:rPr kumimoji="0" lang="fr-FR" sz="1050" b="1" i="0" u="none" strike="noStrike" kern="1200" cap="none" spc="0" normalizeH="0" baseline="0" noProof="0" dirty="0">
                <a:ln>
                  <a:noFill/>
                </a:ln>
                <a:solidFill>
                  <a:srgbClr val="CE0C3A"/>
                </a:solidFill>
                <a:effectLst/>
                <a:uLnTx/>
                <a:uFillTx/>
                <a:latin typeface="Calibri" panose="020F0502020204030204"/>
                <a:ea typeface="+mn-ea"/>
                <a:cs typeface="+mn-cs"/>
              </a:rPr>
              <a:t>Modalité d’évaluation et de validation</a:t>
            </a:r>
          </a:p>
          <a:p>
            <a:pPr marL="171450" marR="0" lvl="0" indent="-171450" algn="just" defTabSz="914400" rtl="0" eaLnBrk="1" fontAlgn="auto" latinLnBrk="0" hangingPunct="1">
              <a:lnSpc>
                <a:spcPct val="100000"/>
              </a:lnSpc>
              <a:spcBef>
                <a:spcPts val="0"/>
              </a:spcBef>
              <a:spcAft>
                <a:spcPts val="0"/>
              </a:spcAft>
              <a:buClr>
                <a:srgbClr val="C8103A"/>
              </a:buClr>
              <a:buSzTx/>
              <a:buFont typeface="Calibri" panose="020F0502020204030204" pitchFamily="34" charset="0"/>
              <a:buChar char="&gt;"/>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mn-cs"/>
              </a:rPr>
              <a:t>La solution se base sur une plateforme algorithmique appelée </a:t>
            </a:r>
            <a:r>
              <a:rPr kumimoji="0" lang="fr-FR" sz="1050" b="0" i="0" u="none" strike="noStrike" kern="1200" cap="none" spc="0" normalizeH="0" baseline="0" noProof="0" dirty="0" err="1">
                <a:ln>
                  <a:noFill/>
                </a:ln>
                <a:solidFill>
                  <a:srgbClr val="000000"/>
                </a:solidFill>
                <a:effectLst/>
                <a:uLnTx/>
                <a:uFillTx/>
                <a:latin typeface="Calibri" panose="020F0502020204030204"/>
                <a:ea typeface="+mn-ea"/>
                <a:cs typeface="+mn-cs"/>
              </a:rPr>
              <a:t>INquIA</a:t>
            </a: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mn-cs"/>
              </a:rPr>
              <a:t> qui combine technologies d’analyse sémantique, d’IA, de </a:t>
            </a:r>
            <a:r>
              <a:rPr lang="fr-FR" sz="1050" dirty="0">
                <a:solidFill>
                  <a:srgbClr val="000000"/>
                </a:solidFill>
                <a:latin typeface="Calibri" panose="020F0502020204030204"/>
              </a:rPr>
              <a:t>Deep Learning et de NLP afin de reconnaitre les doublons selon les orthographes approchables, de constituer des listes de travail selon les besoins de l’établissement. (API de record linkage et de data </a:t>
            </a:r>
            <a:r>
              <a:rPr lang="fr-FR" sz="1050" dirty="0" err="1">
                <a:solidFill>
                  <a:srgbClr val="000000"/>
                </a:solidFill>
                <a:latin typeface="Calibri" panose="020F0502020204030204"/>
              </a:rPr>
              <a:t>matching</a:t>
            </a:r>
            <a:r>
              <a:rPr lang="fr-FR" sz="1050" dirty="0">
                <a:solidFill>
                  <a:srgbClr val="000000"/>
                </a:solidFill>
                <a:latin typeface="Calibri" panose="020F0502020204030204"/>
              </a:rPr>
              <a:t>)</a:t>
            </a:r>
          </a:p>
        </p:txBody>
      </p:sp>
      <p:grpSp>
        <p:nvGrpSpPr>
          <p:cNvPr id="180" name="Group 179">
            <a:extLst>
              <a:ext uri="{FF2B5EF4-FFF2-40B4-BE49-F238E27FC236}">
                <a16:creationId xmlns:a16="http://schemas.microsoft.com/office/drawing/2014/main" id="{86E693C9-8DB8-4D46-A443-91608B9B3883}"/>
              </a:ext>
            </a:extLst>
          </p:cNvPr>
          <p:cNvGrpSpPr/>
          <p:nvPr/>
        </p:nvGrpSpPr>
        <p:grpSpPr>
          <a:xfrm>
            <a:off x="3274200" y="3799750"/>
            <a:ext cx="497988" cy="309600"/>
            <a:chOff x="3274200" y="3454873"/>
            <a:chExt cx="497988" cy="309600"/>
          </a:xfrm>
        </p:grpSpPr>
        <p:cxnSp>
          <p:nvCxnSpPr>
            <p:cNvPr id="181" name="Straight Connector 7">
              <a:extLst>
                <a:ext uri="{FF2B5EF4-FFF2-40B4-BE49-F238E27FC236}">
                  <a16:creationId xmlns:a16="http://schemas.microsoft.com/office/drawing/2014/main" id="{6AE4E149-DD5C-4E5D-8D2E-554753C4F18C}"/>
                </a:ext>
              </a:extLst>
            </p:cNvPr>
            <p:cNvCxnSpPr>
              <a:cxnSpLocks/>
            </p:cNvCxnSpPr>
            <p:nvPr/>
          </p:nvCxnSpPr>
          <p:spPr>
            <a:xfrm rot="5400000" flipH="1" flipV="1">
              <a:off x="3664188" y="3501673"/>
              <a:ext cx="0" cy="216000"/>
            </a:xfrm>
            <a:prstGeom prst="line">
              <a:avLst/>
            </a:prstGeom>
            <a:ln w="5715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82" name="Oval 181">
              <a:extLst>
                <a:ext uri="{FF2B5EF4-FFF2-40B4-BE49-F238E27FC236}">
                  <a16:creationId xmlns:a16="http://schemas.microsoft.com/office/drawing/2014/main" id="{03330C59-D7E2-44AE-8380-A2F355356FFC}"/>
                </a:ext>
              </a:extLst>
            </p:cNvPr>
            <p:cNvSpPr/>
            <p:nvPr/>
          </p:nvSpPr>
          <p:spPr>
            <a:xfrm flipH="1">
              <a:off x="3274200" y="3454873"/>
              <a:ext cx="309600" cy="309600"/>
            </a:xfrm>
            <a:prstGeom prst="ellipse">
              <a:avLst/>
            </a:prstGeom>
            <a:solidFill>
              <a:srgbClr val="F5F1EE"/>
            </a:solidFill>
            <a:ln w="28575">
              <a:solidFill>
                <a:srgbClr val="C81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3" name="Graphic 182" descr="Rocket with solid fill">
              <a:extLst>
                <a:ext uri="{FF2B5EF4-FFF2-40B4-BE49-F238E27FC236}">
                  <a16:creationId xmlns:a16="http://schemas.microsoft.com/office/drawing/2014/main" id="{E8AAC050-179B-4BDC-8D2F-6FA5F1EC90A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12000" y="3503032"/>
              <a:ext cx="234000" cy="234000"/>
            </a:xfrm>
            <a:prstGeom prst="rect">
              <a:avLst/>
            </a:prstGeom>
          </p:spPr>
        </p:pic>
      </p:grpSp>
      <p:grpSp>
        <p:nvGrpSpPr>
          <p:cNvPr id="184" name="Group 183">
            <a:extLst>
              <a:ext uri="{FF2B5EF4-FFF2-40B4-BE49-F238E27FC236}">
                <a16:creationId xmlns:a16="http://schemas.microsoft.com/office/drawing/2014/main" id="{193B4A3A-2C1F-400F-827A-55A03456C9A9}"/>
              </a:ext>
            </a:extLst>
          </p:cNvPr>
          <p:cNvGrpSpPr/>
          <p:nvPr/>
        </p:nvGrpSpPr>
        <p:grpSpPr>
          <a:xfrm rot="10800000">
            <a:off x="3274457" y="5113523"/>
            <a:ext cx="482079" cy="309600"/>
            <a:chOff x="3101721" y="5630779"/>
            <a:chExt cx="482079" cy="309600"/>
          </a:xfrm>
        </p:grpSpPr>
        <p:cxnSp>
          <p:nvCxnSpPr>
            <p:cNvPr id="185" name="Straight Connector 7">
              <a:extLst>
                <a:ext uri="{FF2B5EF4-FFF2-40B4-BE49-F238E27FC236}">
                  <a16:creationId xmlns:a16="http://schemas.microsoft.com/office/drawing/2014/main" id="{F7459065-3179-4C9E-A8CB-ED899021312D}"/>
                </a:ext>
              </a:extLst>
            </p:cNvPr>
            <p:cNvCxnSpPr>
              <a:cxnSpLocks/>
            </p:cNvCxnSpPr>
            <p:nvPr/>
          </p:nvCxnSpPr>
          <p:spPr>
            <a:xfrm rot="16200000" flipV="1">
              <a:off x="3209721" y="5677579"/>
              <a:ext cx="0" cy="216000"/>
            </a:xfrm>
            <a:prstGeom prst="line">
              <a:avLst/>
            </a:prstGeom>
            <a:ln w="5715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86" name="Oval 185">
              <a:extLst>
                <a:ext uri="{FF2B5EF4-FFF2-40B4-BE49-F238E27FC236}">
                  <a16:creationId xmlns:a16="http://schemas.microsoft.com/office/drawing/2014/main" id="{81E2780F-5F56-4F50-AFE2-379445093485}"/>
                </a:ext>
              </a:extLst>
            </p:cNvPr>
            <p:cNvSpPr/>
            <p:nvPr/>
          </p:nvSpPr>
          <p:spPr>
            <a:xfrm>
              <a:off x="3274200" y="5630779"/>
              <a:ext cx="309600" cy="309600"/>
            </a:xfrm>
            <a:prstGeom prst="ellipse">
              <a:avLst/>
            </a:prstGeom>
            <a:solidFill>
              <a:srgbClr val="F5F1E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7" name="Graphic 186" descr="Workflow with solid fill">
              <a:extLst>
                <a:ext uri="{FF2B5EF4-FFF2-40B4-BE49-F238E27FC236}">
                  <a16:creationId xmlns:a16="http://schemas.microsoft.com/office/drawing/2014/main" id="{9DE84722-A6CB-418C-925D-16AD778F794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312000" y="5668578"/>
              <a:ext cx="234000" cy="234000"/>
            </a:xfrm>
            <a:prstGeom prst="rect">
              <a:avLst/>
            </a:prstGeom>
          </p:spPr>
        </p:pic>
      </p:grpSp>
      <p:cxnSp>
        <p:nvCxnSpPr>
          <p:cNvPr id="194" name="Connecteur droit 55">
            <a:extLst>
              <a:ext uri="{FF2B5EF4-FFF2-40B4-BE49-F238E27FC236}">
                <a16:creationId xmlns:a16="http://schemas.microsoft.com/office/drawing/2014/main" id="{45BFDF7C-A9F6-4575-A9D0-FD29E720EA77}"/>
              </a:ext>
            </a:extLst>
          </p:cNvPr>
          <p:cNvCxnSpPr>
            <a:cxnSpLocks/>
          </p:cNvCxnSpPr>
          <p:nvPr/>
        </p:nvCxnSpPr>
        <p:spPr>
          <a:xfrm>
            <a:off x="2769" y="3633597"/>
            <a:ext cx="685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5" name="Connecteur droit 55">
            <a:extLst>
              <a:ext uri="{FF2B5EF4-FFF2-40B4-BE49-F238E27FC236}">
                <a16:creationId xmlns:a16="http://schemas.microsoft.com/office/drawing/2014/main" id="{EC1092E6-7B8B-4C03-8D18-E4510B4D87FF}"/>
              </a:ext>
            </a:extLst>
          </p:cNvPr>
          <p:cNvCxnSpPr>
            <a:cxnSpLocks/>
          </p:cNvCxnSpPr>
          <p:nvPr/>
        </p:nvCxnSpPr>
        <p:spPr>
          <a:xfrm>
            <a:off x="0" y="1831402"/>
            <a:ext cx="685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Connecteur droit 55">
            <a:extLst>
              <a:ext uri="{FF2B5EF4-FFF2-40B4-BE49-F238E27FC236}">
                <a16:creationId xmlns:a16="http://schemas.microsoft.com/office/drawing/2014/main" id="{5E8BBF81-D089-4D47-8222-316421C1AB16}"/>
              </a:ext>
            </a:extLst>
          </p:cNvPr>
          <p:cNvCxnSpPr>
            <a:cxnSpLocks/>
          </p:cNvCxnSpPr>
          <p:nvPr/>
        </p:nvCxnSpPr>
        <p:spPr>
          <a:xfrm>
            <a:off x="0" y="3645605"/>
            <a:ext cx="6858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8A5969E3-1D1D-490A-8077-CF41B2644D96}"/>
              </a:ext>
            </a:extLst>
          </p:cNvPr>
          <p:cNvSpPr/>
          <p:nvPr/>
        </p:nvSpPr>
        <p:spPr>
          <a:xfrm>
            <a:off x="179472" y="2747485"/>
            <a:ext cx="3175436" cy="792000"/>
          </a:xfrm>
          <a:prstGeom prst="rect">
            <a:avLst/>
          </a:prstGeom>
          <a:solidFill>
            <a:srgbClr val="FFFFFF"/>
          </a:solidFill>
          <a:ln w="9525">
            <a:solidFill>
              <a:srgbClr val="C81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8" name="Group 197">
            <a:extLst>
              <a:ext uri="{FF2B5EF4-FFF2-40B4-BE49-F238E27FC236}">
                <a16:creationId xmlns:a16="http://schemas.microsoft.com/office/drawing/2014/main" id="{C4A715DD-AC26-4A5D-A398-4F18B7DDB4F5}"/>
              </a:ext>
            </a:extLst>
          </p:cNvPr>
          <p:cNvGrpSpPr/>
          <p:nvPr/>
        </p:nvGrpSpPr>
        <p:grpSpPr>
          <a:xfrm>
            <a:off x="92389" y="2822239"/>
            <a:ext cx="901716" cy="659945"/>
            <a:chOff x="3487760" y="3603151"/>
            <a:chExt cx="901716" cy="659945"/>
          </a:xfrm>
        </p:grpSpPr>
        <p:sp>
          <p:nvSpPr>
            <p:cNvPr id="237" name="TextBox 236">
              <a:extLst>
                <a:ext uri="{FF2B5EF4-FFF2-40B4-BE49-F238E27FC236}">
                  <a16:creationId xmlns:a16="http://schemas.microsoft.com/office/drawing/2014/main" id="{7C8CAF1E-4E6B-4B53-933F-24628E56BBDD}"/>
                </a:ext>
              </a:extLst>
            </p:cNvPr>
            <p:cNvSpPr txBox="1"/>
            <p:nvPr/>
          </p:nvSpPr>
          <p:spPr>
            <a:xfrm>
              <a:off x="3487760" y="4016875"/>
              <a:ext cx="901716" cy="246221"/>
            </a:xfrm>
            <a:prstGeom prst="rect">
              <a:avLst/>
            </a:prstGeom>
            <a:noFill/>
          </p:spPr>
          <p:txBody>
            <a:bodyPr wrap="square">
              <a:spAutoFit/>
            </a:bodyPr>
            <a:lstStyle/>
            <a:p>
              <a:pPr algn="ctr">
                <a:buClr>
                  <a:schemeClr val="accent6"/>
                </a:buClr>
              </a:pPr>
              <a:r>
                <a:rPr lang="fr-FR" sz="1000" i="1"/>
                <a:t>Données</a:t>
              </a:r>
            </a:p>
          </p:txBody>
        </p:sp>
        <p:pic>
          <p:nvPicPr>
            <p:cNvPr id="238" name="Graphic 237" descr="Research with solid fill">
              <a:extLst>
                <a:ext uri="{FF2B5EF4-FFF2-40B4-BE49-F238E27FC236}">
                  <a16:creationId xmlns:a16="http://schemas.microsoft.com/office/drawing/2014/main" id="{DB78BBD4-F060-4409-85E8-E931FBD2DCD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04352" y="3603151"/>
              <a:ext cx="468000" cy="468000"/>
            </a:xfrm>
            <a:prstGeom prst="rect">
              <a:avLst/>
            </a:prstGeom>
          </p:spPr>
        </p:pic>
      </p:grpSp>
      <p:sp>
        <p:nvSpPr>
          <p:cNvPr id="199" name="TextBox 198">
            <a:extLst>
              <a:ext uri="{FF2B5EF4-FFF2-40B4-BE49-F238E27FC236}">
                <a16:creationId xmlns:a16="http://schemas.microsoft.com/office/drawing/2014/main" id="{D7E6EE0E-0EC5-40C4-9F01-B67DF3EE2915}"/>
              </a:ext>
            </a:extLst>
          </p:cNvPr>
          <p:cNvSpPr txBox="1"/>
          <p:nvPr/>
        </p:nvSpPr>
        <p:spPr>
          <a:xfrm>
            <a:off x="781164" y="2796726"/>
            <a:ext cx="2631251" cy="567078"/>
          </a:xfrm>
          <a:prstGeom prst="rect">
            <a:avLst/>
          </a:prstGeom>
          <a:noFill/>
        </p:spPr>
        <p:txBody>
          <a:bodyPr wrap="square">
            <a:spAutoFit/>
          </a:bodyPr>
          <a:lstStyle>
            <a:defPPr>
              <a:defRPr lang="fr-FR"/>
            </a:defPPr>
            <a:lvl1pPr marL="171450" indent="-171450">
              <a:buClr>
                <a:schemeClr val="accent6"/>
              </a:buClr>
              <a:buFont typeface="Calibri" panose="020F0502020204030204" pitchFamily="34" charset="0"/>
              <a:buChar char="&gt;"/>
              <a:defRPr sz="1100"/>
            </a:lvl1pPr>
          </a:lstStyle>
          <a:p>
            <a:pPr marL="0" indent="0">
              <a:lnSpc>
                <a:spcPct val="90000"/>
              </a:lnSpc>
              <a:spcAft>
                <a:spcPts val="300"/>
              </a:spcAft>
              <a:buNone/>
            </a:pPr>
            <a:r>
              <a:rPr lang="fr-FR" sz="1050" b="1" dirty="0">
                <a:solidFill>
                  <a:srgbClr val="C8103A"/>
                </a:solidFill>
              </a:rPr>
              <a:t>Données utilisées </a:t>
            </a:r>
            <a:r>
              <a:rPr lang="fr-FR" sz="1050" dirty="0"/>
              <a:t>: </a:t>
            </a:r>
            <a:r>
              <a:rPr lang="fr-FR" sz="1050" dirty="0">
                <a:solidFill>
                  <a:srgbClr val="000000"/>
                </a:solidFill>
              </a:rPr>
              <a:t>GAM et autres logiciels si besoin</a:t>
            </a:r>
          </a:p>
          <a:p>
            <a:pPr marL="0" indent="0">
              <a:lnSpc>
                <a:spcPct val="90000"/>
              </a:lnSpc>
              <a:spcAft>
                <a:spcPts val="300"/>
              </a:spcAft>
              <a:buNone/>
            </a:pPr>
            <a:r>
              <a:rPr lang="fr-FR" sz="1050" b="1" dirty="0">
                <a:solidFill>
                  <a:srgbClr val="C8103A"/>
                </a:solidFill>
              </a:rPr>
              <a:t>Hébergement : </a:t>
            </a:r>
            <a:r>
              <a:rPr lang="fr-FR" sz="1050" dirty="0">
                <a:solidFill>
                  <a:srgbClr val="000000"/>
                </a:solidFill>
              </a:rPr>
              <a:t>On </a:t>
            </a:r>
            <a:r>
              <a:rPr lang="fr-FR" sz="1050" dirty="0" err="1">
                <a:solidFill>
                  <a:srgbClr val="000000"/>
                </a:solidFill>
              </a:rPr>
              <a:t>premise</a:t>
            </a:r>
            <a:endParaRPr lang="fr-FR" sz="1050" dirty="0">
              <a:solidFill>
                <a:srgbClr val="000000"/>
              </a:solidFill>
            </a:endParaRPr>
          </a:p>
        </p:txBody>
      </p:sp>
      <p:sp>
        <p:nvSpPr>
          <p:cNvPr id="200" name="Rectangle 199">
            <a:extLst>
              <a:ext uri="{FF2B5EF4-FFF2-40B4-BE49-F238E27FC236}">
                <a16:creationId xmlns:a16="http://schemas.microsoft.com/office/drawing/2014/main" id="{14617A57-2331-4348-A85D-829717B99ADF}"/>
              </a:ext>
            </a:extLst>
          </p:cNvPr>
          <p:cNvSpPr/>
          <p:nvPr/>
        </p:nvSpPr>
        <p:spPr>
          <a:xfrm>
            <a:off x="3502068" y="2747485"/>
            <a:ext cx="3175436" cy="792000"/>
          </a:xfrm>
          <a:prstGeom prst="rect">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1" name="TextBox 200">
            <a:extLst>
              <a:ext uri="{FF2B5EF4-FFF2-40B4-BE49-F238E27FC236}">
                <a16:creationId xmlns:a16="http://schemas.microsoft.com/office/drawing/2014/main" id="{E34FEE5F-7984-42DC-94C7-BEB8A47550A8}"/>
              </a:ext>
            </a:extLst>
          </p:cNvPr>
          <p:cNvSpPr txBox="1"/>
          <p:nvPr/>
        </p:nvSpPr>
        <p:spPr>
          <a:xfrm>
            <a:off x="3405771" y="3199963"/>
            <a:ext cx="901716" cy="246221"/>
          </a:xfrm>
          <a:prstGeom prst="rect">
            <a:avLst/>
          </a:prstGeom>
          <a:noFill/>
        </p:spPr>
        <p:txBody>
          <a:bodyPr wrap="square">
            <a:spAutoFit/>
          </a:bodyPr>
          <a:lstStyle/>
          <a:p>
            <a:pPr algn="ctr">
              <a:buClr>
                <a:schemeClr val="accent6"/>
              </a:buClr>
            </a:pPr>
            <a:r>
              <a:rPr lang="fr-FR" sz="1000" i="1">
                <a:solidFill>
                  <a:schemeClr val="bg1"/>
                </a:solidFill>
              </a:rPr>
              <a:t>Mots clés</a:t>
            </a:r>
          </a:p>
        </p:txBody>
      </p:sp>
      <p:pic>
        <p:nvPicPr>
          <p:cNvPr id="202" name="Graphic 201" descr="Heart with pulse with solid fill">
            <a:extLst>
              <a:ext uri="{FF2B5EF4-FFF2-40B4-BE49-F238E27FC236}">
                <a16:creationId xmlns:a16="http://schemas.microsoft.com/office/drawing/2014/main" id="{3726A07F-1B60-4B6F-A0FE-0062DB03C9E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22629" y="2839646"/>
            <a:ext cx="468000" cy="468000"/>
          </a:xfrm>
          <a:prstGeom prst="rect">
            <a:avLst/>
          </a:prstGeom>
        </p:spPr>
      </p:pic>
      <p:grpSp>
        <p:nvGrpSpPr>
          <p:cNvPr id="203" name="Group 202">
            <a:extLst>
              <a:ext uri="{FF2B5EF4-FFF2-40B4-BE49-F238E27FC236}">
                <a16:creationId xmlns:a16="http://schemas.microsoft.com/office/drawing/2014/main" id="{9B50381A-97D2-4D56-9030-D441A9F9A025}"/>
              </a:ext>
            </a:extLst>
          </p:cNvPr>
          <p:cNvGrpSpPr/>
          <p:nvPr/>
        </p:nvGrpSpPr>
        <p:grpSpPr>
          <a:xfrm>
            <a:off x="4198909" y="2743479"/>
            <a:ext cx="2612210" cy="749729"/>
            <a:chOff x="4288236" y="3318040"/>
            <a:chExt cx="2612210" cy="749729"/>
          </a:xfrm>
        </p:grpSpPr>
        <p:sp>
          <p:nvSpPr>
            <p:cNvPr id="234" name="TextBox 233">
              <a:extLst>
                <a:ext uri="{FF2B5EF4-FFF2-40B4-BE49-F238E27FC236}">
                  <a16:creationId xmlns:a16="http://schemas.microsoft.com/office/drawing/2014/main" id="{E82E40C1-F910-47A4-AF0F-2EF6C36D1EC9}"/>
                </a:ext>
              </a:extLst>
            </p:cNvPr>
            <p:cNvSpPr txBox="1"/>
            <p:nvPr/>
          </p:nvSpPr>
          <p:spPr>
            <a:xfrm>
              <a:off x="4288236" y="3318040"/>
              <a:ext cx="1362179" cy="261610"/>
            </a:xfrm>
            <a:prstGeom prst="rect">
              <a:avLst/>
            </a:prstGeom>
            <a:noFill/>
          </p:spPr>
          <p:txBody>
            <a:bodyPr wrap="square">
              <a:spAutoFit/>
            </a:bodyPr>
            <a:lstStyle/>
            <a:p>
              <a:pPr algn="ctr"/>
              <a:r>
                <a:rPr lang="fr-FR" sz="1100" b="1" dirty="0"/>
                <a:t>Identitovigilance</a:t>
              </a:r>
            </a:p>
          </p:txBody>
        </p:sp>
        <p:sp>
          <p:nvSpPr>
            <p:cNvPr id="235" name="TextBox 234">
              <a:extLst>
                <a:ext uri="{FF2B5EF4-FFF2-40B4-BE49-F238E27FC236}">
                  <a16:creationId xmlns:a16="http://schemas.microsoft.com/office/drawing/2014/main" id="{5124E540-3E5E-4545-9A8D-950E112FBF66}"/>
                </a:ext>
              </a:extLst>
            </p:cNvPr>
            <p:cNvSpPr txBox="1"/>
            <p:nvPr/>
          </p:nvSpPr>
          <p:spPr>
            <a:xfrm>
              <a:off x="4974463" y="3361850"/>
              <a:ext cx="1774548" cy="261610"/>
            </a:xfrm>
            <a:prstGeom prst="rect">
              <a:avLst/>
            </a:prstGeom>
            <a:noFill/>
          </p:spPr>
          <p:txBody>
            <a:bodyPr wrap="square">
              <a:spAutoFit/>
            </a:bodyPr>
            <a:lstStyle/>
            <a:p>
              <a:pPr algn="ctr"/>
              <a:endParaRPr lang="fr-FR" sz="1100" b="1" dirty="0">
                <a:solidFill>
                  <a:schemeClr val="bg1"/>
                </a:solidFill>
              </a:endParaRPr>
            </a:p>
          </p:txBody>
        </p:sp>
        <p:sp>
          <p:nvSpPr>
            <p:cNvPr id="236" name="TextBox 235">
              <a:extLst>
                <a:ext uri="{FF2B5EF4-FFF2-40B4-BE49-F238E27FC236}">
                  <a16:creationId xmlns:a16="http://schemas.microsoft.com/office/drawing/2014/main" id="{1985D850-0500-4CEB-9221-907DC876FC63}"/>
                </a:ext>
              </a:extLst>
            </p:cNvPr>
            <p:cNvSpPr txBox="1"/>
            <p:nvPr/>
          </p:nvSpPr>
          <p:spPr>
            <a:xfrm>
              <a:off x="5538267" y="3636882"/>
              <a:ext cx="1362179" cy="430887"/>
            </a:xfrm>
            <a:prstGeom prst="rect">
              <a:avLst/>
            </a:prstGeom>
            <a:noFill/>
          </p:spPr>
          <p:txBody>
            <a:bodyPr wrap="square">
              <a:spAutoFit/>
            </a:bodyPr>
            <a:lstStyle/>
            <a:p>
              <a:pPr algn="ctr"/>
              <a:r>
                <a:rPr lang="fr-FR" sz="1100" b="1" dirty="0">
                  <a:solidFill>
                    <a:schemeClr val="accent4"/>
                  </a:solidFill>
                </a:rPr>
                <a:t>Sécurité du parcours patient</a:t>
              </a:r>
            </a:p>
          </p:txBody>
        </p:sp>
      </p:grpSp>
      <p:sp>
        <p:nvSpPr>
          <p:cNvPr id="204" name="TextBox 203">
            <a:extLst>
              <a:ext uri="{FF2B5EF4-FFF2-40B4-BE49-F238E27FC236}">
                <a16:creationId xmlns:a16="http://schemas.microsoft.com/office/drawing/2014/main" id="{1D570523-0C20-4E8E-8928-DE656805636B}"/>
              </a:ext>
            </a:extLst>
          </p:cNvPr>
          <p:cNvSpPr txBox="1"/>
          <p:nvPr/>
        </p:nvSpPr>
        <p:spPr>
          <a:xfrm>
            <a:off x="4180282" y="3096401"/>
            <a:ext cx="1362179" cy="430887"/>
          </a:xfrm>
          <a:prstGeom prst="rect">
            <a:avLst/>
          </a:prstGeom>
          <a:noFill/>
        </p:spPr>
        <p:txBody>
          <a:bodyPr wrap="square">
            <a:spAutoFit/>
          </a:bodyPr>
          <a:lstStyle/>
          <a:p>
            <a:pPr algn="ctr"/>
            <a:r>
              <a:rPr lang="fr-FR" sz="1100" b="1" dirty="0">
                <a:solidFill>
                  <a:schemeClr val="tx2"/>
                </a:solidFill>
              </a:rPr>
              <a:t>Rapprochement des serveurs d’identité</a:t>
            </a:r>
          </a:p>
        </p:txBody>
      </p:sp>
      <p:sp>
        <p:nvSpPr>
          <p:cNvPr id="205" name="Rectangle 204">
            <a:extLst>
              <a:ext uri="{FF2B5EF4-FFF2-40B4-BE49-F238E27FC236}">
                <a16:creationId xmlns:a16="http://schemas.microsoft.com/office/drawing/2014/main" id="{2BCD1D3D-4D52-4BF4-B1A3-8F2194BF5DEF}"/>
              </a:ext>
            </a:extLst>
          </p:cNvPr>
          <p:cNvSpPr/>
          <p:nvPr/>
        </p:nvSpPr>
        <p:spPr>
          <a:xfrm>
            <a:off x="179472" y="1893663"/>
            <a:ext cx="3175436" cy="792000"/>
          </a:xfrm>
          <a:prstGeom prst="rect">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TextBox 232">
            <a:extLst>
              <a:ext uri="{FF2B5EF4-FFF2-40B4-BE49-F238E27FC236}">
                <a16:creationId xmlns:a16="http://schemas.microsoft.com/office/drawing/2014/main" id="{422B85EA-EFB1-4F97-BB43-D48EC1B12FC4}"/>
              </a:ext>
            </a:extLst>
          </p:cNvPr>
          <p:cNvSpPr txBox="1"/>
          <p:nvPr/>
        </p:nvSpPr>
        <p:spPr>
          <a:xfrm>
            <a:off x="191379" y="2341114"/>
            <a:ext cx="648000" cy="252000"/>
          </a:xfrm>
          <a:prstGeom prst="rect">
            <a:avLst/>
          </a:prstGeom>
          <a:solidFill>
            <a:srgbClr val="FFFFFF"/>
          </a:solidFill>
        </p:spPr>
        <p:txBody>
          <a:bodyPr wrap="square">
            <a:spAutoFit/>
          </a:bodyPr>
          <a:lstStyle/>
          <a:p>
            <a:pPr algn="ctr">
              <a:buClr>
                <a:schemeClr val="accent6"/>
              </a:buClr>
            </a:pPr>
            <a:r>
              <a:rPr lang="fr-FR" sz="1000" i="1" dirty="0">
                <a:solidFill>
                  <a:schemeClr val="bg1"/>
                </a:solidFill>
              </a:rPr>
              <a:t>Taille </a:t>
            </a:r>
          </a:p>
        </p:txBody>
      </p:sp>
      <p:sp>
        <p:nvSpPr>
          <p:cNvPr id="207" name="TextBox 206">
            <a:extLst>
              <a:ext uri="{FF2B5EF4-FFF2-40B4-BE49-F238E27FC236}">
                <a16:creationId xmlns:a16="http://schemas.microsoft.com/office/drawing/2014/main" id="{C2E4944F-6AA4-431F-AFAE-95E141ED294B}"/>
              </a:ext>
            </a:extLst>
          </p:cNvPr>
          <p:cNvSpPr txBox="1"/>
          <p:nvPr/>
        </p:nvSpPr>
        <p:spPr>
          <a:xfrm>
            <a:off x="2573311" y="1927933"/>
            <a:ext cx="754911" cy="369332"/>
          </a:xfrm>
          <a:prstGeom prst="rect">
            <a:avLst/>
          </a:prstGeom>
          <a:solidFill>
            <a:srgbClr val="FFFFFF"/>
          </a:solidFill>
        </p:spPr>
        <p:txBody>
          <a:bodyPr wrap="square">
            <a:spAutoFit/>
          </a:bodyPr>
          <a:lstStyle/>
          <a:p>
            <a:pPr algn="ctr">
              <a:buClr>
                <a:schemeClr val="accent6"/>
              </a:buClr>
            </a:pPr>
            <a:r>
              <a:rPr lang="fr-FR" sz="900" i="1" dirty="0">
                <a:solidFill>
                  <a:schemeClr val="bg1"/>
                </a:solidFill>
              </a:rPr>
              <a:t>Grand Groupe</a:t>
            </a:r>
          </a:p>
        </p:txBody>
      </p:sp>
      <p:sp>
        <p:nvSpPr>
          <p:cNvPr id="208" name="TextBox 207">
            <a:extLst>
              <a:ext uri="{FF2B5EF4-FFF2-40B4-BE49-F238E27FC236}">
                <a16:creationId xmlns:a16="http://schemas.microsoft.com/office/drawing/2014/main" id="{364A728D-3B0A-4957-B42E-7F51595139BD}"/>
              </a:ext>
            </a:extLst>
          </p:cNvPr>
          <p:cNvSpPr txBox="1"/>
          <p:nvPr/>
        </p:nvSpPr>
        <p:spPr>
          <a:xfrm>
            <a:off x="998281" y="1991139"/>
            <a:ext cx="754911" cy="230832"/>
          </a:xfrm>
          <a:prstGeom prst="rect">
            <a:avLst/>
          </a:prstGeom>
          <a:solidFill>
            <a:srgbClr val="FFFFFF"/>
          </a:solidFill>
        </p:spPr>
        <p:txBody>
          <a:bodyPr wrap="square">
            <a:spAutoFit/>
          </a:bodyPr>
          <a:lstStyle/>
          <a:p>
            <a:pPr algn="ctr">
              <a:buClr>
                <a:schemeClr val="accent6"/>
              </a:buClr>
            </a:pPr>
            <a:r>
              <a:rPr lang="fr-FR" sz="900" i="1" dirty="0">
                <a:solidFill>
                  <a:schemeClr val="bg1"/>
                </a:solidFill>
              </a:rPr>
              <a:t>15 ETP</a:t>
            </a:r>
          </a:p>
        </p:txBody>
      </p:sp>
      <p:sp>
        <p:nvSpPr>
          <p:cNvPr id="209" name="Rectangle 208">
            <a:extLst>
              <a:ext uri="{FF2B5EF4-FFF2-40B4-BE49-F238E27FC236}">
                <a16:creationId xmlns:a16="http://schemas.microsoft.com/office/drawing/2014/main" id="{979EBC2E-C1C0-4B52-8818-A49A6AA7F752}"/>
              </a:ext>
            </a:extLst>
          </p:cNvPr>
          <p:cNvSpPr/>
          <p:nvPr/>
        </p:nvSpPr>
        <p:spPr>
          <a:xfrm>
            <a:off x="1020631" y="2281625"/>
            <a:ext cx="2047556" cy="10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0" name="Rectangle 209">
            <a:extLst>
              <a:ext uri="{FF2B5EF4-FFF2-40B4-BE49-F238E27FC236}">
                <a16:creationId xmlns:a16="http://schemas.microsoft.com/office/drawing/2014/main" id="{57B3A611-36D3-4D10-BC85-4E34BAB96FDD}"/>
              </a:ext>
            </a:extLst>
          </p:cNvPr>
          <p:cNvSpPr/>
          <p:nvPr/>
        </p:nvSpPr>
        <p:spPr>
          <a:xfrm>
            <a:off x="1622141" y="2233603"/>
            <a:ext cx="72000" cy="216000"/>
          </a:xfrm>
          <a:prstGeom prst="rect">
            <a:avLst/>
          </a:prstGeom>
          <a:solidFill>
            <a:schemeClr val="bg1">
              <a:lumMod val="5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11" name="Rectangle 210">
            <a:extLst>
              <a:ext uri="{FF2B5EF4-FFF2-40B4-BE49-F238E27FC236}">
                <a16:creationId xmlns:a16="http://schemas.microsoft.com/office/drawing/2014/main" id="{A07DB296-6577-47D4-BC0C-C7464EF2AB0C}"/>
              </a:ext>
            </a:extLst>
          </p:cNvPr>
          <p:cNvSpPr/>
          <p:nvPr/>
        </p:nvSpPr>
        <p:spPr>
          <a:xfrm>
            <a:off x="3502068" y="1893663"/>
            <a:ext cx="3175436" cy="792000"/>
          </a:xfrm>
          <a:prstGeom prst="rect">
            <a:avLst/>
          </a:prstGeom>
          <a:solidFill>
            <a:srgbClr val="FFFFFF"/>
          </a:solidFill>
          <a:ln w="9525">
            <a:solidFill>
              <a:srgbClr val="C81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2" name="TextBox 211">
            <a:extLst>
              <a:ext uri="{FF2B5EF4-FFF2-40B4-BE49-F238E27FC236}">
                <a16:creationId xmlns:a16="http://schemas.microsoft.com/office/drawing/2014/main" id="{253F3578-140C-40F5-BB38-E8A5270A25C6}"/>
              </a:ext>
            </a:extLst>
          </p:cNvPr>
          <p:cNvSpPr txBox="1"/>
          <p:nvPr/>
        </p:nvSpPr>
        <p:spPr>
          <a:xfrm>
            <a:off x="4149069" y="1972473"/>
            <a:ext cx="1160786" cy="230832"/>
          </a:xfrm>
          <a:prstGeom prst="rect">
            <a:avLst/>
          </a:prstGeom>
          <a:noFill/>
        </p:spPr>
        <p:txBody>
          <a:bodyPr wrap="square">
            <a:spAutoFit/>
          </a:bodyPr>
          <a:lstStyle/>
          <a:p>
            <a:pPr algn="ctr">
              <a:buClr>
                <a:schemeClr val="accent6"/>
              </a:buClr>
            </a:pPr>
            <a:r>
              <a:rPr lang="fr-FR" sz="900" i="1" dirty="0"/>
              <a:t>10 Etablissements</a:t>
            </a:r>
          </a:p>
        </p:txBody>
      </p:sp>
      <p:sp>
        <p:nvSpPr>
          <p:cNvPr id="213" name="TextBox 212">
            <a:extLst>
              <a:ext uri="{FF2B5EF4-FFF2-40B4-BE49-F238E27FC236}">
                <a16:creationId xmlns:a16="http://schemas.microsoft.com/office/drawing/2014/main" id="{F7F4CD7D-F0E6-43A2-AEC2-82F1D170EC9B}"/>
              </a:ext>
            </a:extLst>
          </p:cNvPr>
          <p:cNvSpPr txBox="1"/>
          <p:nvPr/>
        </p:nvSpPr>
        <p:spPr>
          <a:xfrm>
            <a:off x="5700716" y="1908300"/>
            <a:ext cx="987838" cy="369332"/>
          </a:xfrm>
          <a:prstGeom prst="rect">
            <a:avLst/>
          </a:prstGeom>
          <a:noFill/>
        </p:spPr>
        <p:txBody>
          <a:bodyPr wrap="square">
            <a:spAutoFit/>
          </a:bodyPr>
          <a:lstStyle/>
          <a:p>
            <a:pPr algn="ctr">
              <a:buClr>
                <a:schemeClr val="accent6"/>
              </a:buClr>
            </a:pPr>
            <a:r>
              <a:rPr lang="fr-FR" sz="900" i="1" dirty="0"/>
              <a:t>Plusieurs Etablissements</a:t>
            </a:r>
          </a:p>
        </p:txBody>
      </p:sp>
      <p:grpSp>
        <p:nvGrpSpPr>
          <p:cNvPr id="214" name="Group 213">
            <a:extLst>
              <a:ext uri="{FF2B5EF4-FFF2-40B4-BE49-F238E27FC236}">
                <a16:creationId xmlns:a16="http://schemas.microsoft.com/office/drawing/2014/main" id="{1CAB5942-4BBC-40AB-8F51-4BCCF9229240}"/>
              </a:ext>
            </a:extLst>
          </p:cNvPr>
          <p:cNvGrpSpPr/>
          <p:nvPr/>
        </p:nvGrpSpPr>
        <p:grpSpPr>
          <a:xfrm>
            <a:off x="3412415" y="1940959"/>
            <a:ext cx="901716" cy="642040"/>
            <a:chOff x="3759494" y="2230849"/>
            <a:chExt cx="901716" cy="642040"/>
          </a:xfrm>
        </p:grpSpPr>
        <p:pic>
          <p:nvPicPr>
            <p:cNvPr id="223" name="Graphic 222" descr="Social network with solid fill">
              <a:extLst>
                <a:ext uri="{FF2B5EF4-FFF2-40B4-BE49-F238E27FC236}">
                  <a16:creationId xmlns:a16="http://schemas.microsoft.com/office/drawing/2014/main" id="{3D0F7D98-6E77-4C67-8A27-825F82D1584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976352" y="2230849"/>
              <a:ext cx="468000" cy="468000"/>
            </a:xfrm>
            <a:prstGeom prst="rect">
              <a:avLst/>
            </a:prstGeom>
          </p:spPr>
        </p:pic>
        <p:sp>
          <p:nvSpPr>
            <p:cNvPr id="225" name="TextBox 224">
              <a:extLst>
                <a:ext uri="{FF2B5EF4-FFF2-40B4-BE49-F238E27FC236}">
                  <a16:creationId xmlns:a16="http://schemas.microsoft.com/office/drawing/2014/main" id="{07B4A6C0-806D-43C7-B61D-D7F3DC3FC1F8}"/>
                </a:ext>
              </a:extLst>
            </p:cNvPr>
            <p:cNvSpPr txBox="1"/>
            <p:nvPr/>
          </p:nvSpPr>
          <p:spPr>
            <a:xfrm>
              <a:off x="3759494" y="2626668"/>
              <a:ext cx="901716" cy="246221"/>
            </a:xfrm>
            <a:prstGeom prst="rect">
              <a:avLst/>
            </a:prstGeom>
            <a:noFill/>
          </p:spPr>
          <p:txBody>
            <a:bodyPr wrap="square">
              <a:spAutoFit/>
            </a:bodyPr>
            <a:lstStyle/>
            <a:p>
              <a:pPr algn="ctr">
                <a:buClr>
                  <a:schemeClr val="accent6"/>
                </a:buClr>
              </a:pPr>
              <a:r>
                <a:rPr lang="fr-FR" sz="1000" i="1" dirty="0"/>
                <a:t>Utilisateurs </a:t>
              </a:r>
            </a:p>
          </p:txBody>
        </p:sp>
      </p:grpSp>
      <p:sp>
        <p:nvSpPr>
          <p:cNvPr id="215" name="Rectangle 214">
            <a:extLst>
              <a:ext uri="{FF2B5EF4-FFF2-40B4-BE49-F238E27FC236}">
                <a16:creationId xmlns:a16="http://schemas.microsoft.com/office/drawing/2014/main" id="{EA6AD718-5BF4-415A-92FE-55658AB60E7A}"/>
              </a:ext>
            </a:extLst>
          </p:cNvPr>
          <p:cNvSpPr/>
          <p:nvPr/>
        </p:nvSpPr>
        <p:spPr>
          <a:xfrm>
            <a:off x="4405483" y="2287046"/>
            <a:ext cx="2047556" cy="10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1" name="Rectangle 220">
            <a:extLst>
              <a:ext uri="{FF2B5EF4-FFF2-40B4-BE49-F238E27FC236}">
                <a16:creationId xmlns:a16="http://schemas.microsoft.com/office/drawing/2014/main" id="{9B1DA8A6-02C6-4C86-A88F-F374B6EED366}"/>
              </a:ext>
            </a:extLst>
          </p:cNvPr>
          <p:cNvSpPr/>
          <p:nvPr/>
        </p:nvSpPr>
        <p:spPr>
          <a:xfrm>
            <a:off x="4645587" y="2225143"/>
            <a:ext cx="72000" cy="216000"/>
          </a:xfrm>
          <a:prstGeom prst="rect">
            <a:avLst/>
          </a:prstGeom>
          <a:solidFill>
            <a:schemeClr val="accent1"/>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pic>
        <p:nvPicPr>
          <p:cNvPr id="9" name="Graphic 8" descr="Group of men with solid fill">
            <a:extLst>
              <a:ext uri="{FF2B5EF4-FFF2-40B4-BE49-F238E27FC236}">
                <a16:creationId xmlns:a16="http://schemas.microsoft.com/office/drawing/2014/main" id="{0A1DB1E8-8C0E-4785-AAC3-DC29B3B40F1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84709" y="1961531"/>
            <a:ext cx="468000" cy="468000"/>
          </a:xfrm>
          <a:prstGeom prst="rect">
            <a:avLst/>
          </a:prstGeom>
        </p:spPr>
      </p:pic>
      <p:sp>
        <p:nvSpPr>
          <p:cNvPr id="4" name="TextBox 235">
            <a:extLst>
              <a:ext uri="{FF2B5EF4-FFF2-40B4-BE49-F238E27FC236}">
                <a16:creationId xmlns:a16="http://schemas.microsoft.com/office/drawing/2014/main" id="{94134405-D5A5-3FB6-605D-13906CBC1711}"/>
              </a:ext>
            </a:extLst>
          </p:cNvPr>
          <p:cNvSpPr txBox="1"/>
          <p:nvPr/>
        </p:nvSpPr>
        <p:spPr>
          <a:xfrm>
            <a:off x="5261924" y="2754039"/>
            <a:ext cx="1362179" cy="261610"/>
          </a:xfrm>
          <a:prstGeom prst="rect">
            <a:avLst/>
          </a:prstGeom>
          <a:noFill/>
        </p:spPr>
        <p:txBody>
          <a:bodyPr wrap="square">
            <a:spAutoFit/>
          </a:bodyPr>
          <a:lstStyle/>
          <a:p>
            <a:pPr algn="ctr"/>
            <a:r>
              <a:rPr lang="fr-FR" sz="1100" b="1" dirty="0">
                <a:solidFill>
                  <a:schemeClr val="bg1"/>
                </a:solidFill>
              </a:rPr>
              <a:t>INS</a:t>
            </a:r>
          </a:p>
        </p:txBody>
      </p:sp>
      <p:pic>
        <p:nvPicPr>
          <p:cNvPr id="8" name="Image 7" descr="Une image contenant Graphique, clipart, Police, graphisme&#10;&#10;Description générée automatiquement">
            <a:extLst>
              <a:ext uri="{FF2B5EF4-FFF2-40B4-BE49-F238E27FC236}">
                <a16:creationId xmlns:a16="http://schemas.microsoft.com/office/drawing/2014/main" id="{AC2D8233-985A-692E-7668-23234F16BB1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984744" y="35811"/>
            <a:ext cx="676755" cy="676755"/>
          </a:xfrm>
          <a:prstGeom prst="rect">
            <a:avLst/>
          </a:prstGeom>
        </p:spPr>
      </p:pic>
      <p:pic>
        <p:nvPicPr>
          <p:cNvPr id="10" name="Image 9">
            <a:extLst>
              <a:ext uri="{FF2B5EF4-FFF2-40B4-BE49-F238E27FC236}">
                <a16:creationId xmlns:a16="http://schemas.microsoft.com/office/drawing/2014/main" id="{5C4FFED7-AF68-22FC-2840-191F1129A6DC}"/>
              </a:ext>
            </a:extLst>
          </p:cNvPr>
          <p:cNvPicPr>
            <a:picLocks noChangeAspect="1"/>
          </p:cNvPicPr>
          <p:nvPr/>
        </p:nvPicPr>
        <p:blipFill>
          <a:blip r:embed="rId25"/>
          <a:stretch>
            <a:fillRect/>
          </a:stretch>
        </p:blipFill>
        <p:spPr>
          <a:xfrm>
            <a:off x="3400951" y="161041"/>
            <a:ext cx="1285491" cy="596333"/>
          </a:xfrm>
          <a:prstGeom prst="rect">
            <a:avLst/>
          </a:prstGeom>
        </p:spPr>
      </p:pic>
    </p:spTree>
    <p:extLst>
      <p:ext uri="{BB962C8B-B14F-4D97-AF65-F5344CB8AC3E}">
        <p14:creationId xmlns:p14="http://schemas.microsoft.com/office/powerpoint/2010/main" val="2694109480"/>
      </p:ext>
    </p:extLst>
  </p:cSld>
  <p:clrMapOvr>
    <a:masterClrMapping/>
  </p:clrMapOvr>
</p:sld>
</file>

<file path=ppt/theme/theme1.xml><?xml version="1.0" encoding="utf-8"?>
<a:theme xmlns:a="http://schemas.openxmlformats.org/drawingml/2006/main" name="Présentation ANAP">
  <a:themeElements>
    <a:clrScheme name="ANAP_2020">
      <a:dk1>
        <a:srgbClr val="CE0C3A"/>
      </a:dk1>
      <a:lt1>
        <a:srgbClr val="EC6500"/>
      </a:lt1>
      <a:dk2>
        <a:srgbClr val="F7A500"/>
      </a:dk2>
      <a:lt2>
        <a:srgbClr val="A96F32"/>
      </a:lt2>
      <a:accent1>
        <a:srgbClr val="A00F29"/>
      </a:accent1>
      <a:accent2>
        <a:srgbClr val="000000"/>
      </a:accent2>
      <a:accent3>
        <a:srgbClr val="008AD2"/>
      </a:accent3>
      <a:accent4>
        <a:srgbClr val="8E71B1"/>
      </a:accent4>
      <a:accent5>
        <a:srgbClr val="133F7D"/>
      </a:accent5>
      <a:accent6>
        <a:srgbClr val="FFFFFF"/>
      </a:accent6>
      <a:hlink>
        <a:srgbClr val="000000"/>
      </a:hlink>
      <a:folHlink>
        <a:srgbClr val="8E71B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_2020_169_v3.pptx" id="{FB8744AF-7D8D-410D-89CD-F95081FF69C0}" vid="{CE65D3EE-321F-4241-9BCB-39483CE5D414}"/>
    </a:ext>
  </a:extLst>
</a:theme>
</file>

<file path=ppt/theme/theme2.xml><?xml version="1.0" encoding="utf-8"?>
<a:theme xmlns:a="http://schemas.openxmlformats.org/drawingml/2006/main" name="7_Charte ANAP">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ANAP">
  <a:themeElements>
    <a:clrScheme name="ANAP 1">
      <a:dk1>
        <a:srgbClr val="CE0C3A"/>
      </a:dk1>
      <a:lt1>
        <a:srgbClr val="EC6500"/>
      </a:lt1>
      <a:dk2>
        <a:srgbClr val="F7A500"/>
      </a:dk2>
      <a:lt2>
        <a:srgbClr val="A96F32"/>
      </a:lt2>
      <a:accent1>
        <a:srgbClr val="A00F29"/>
      </a:accent1>
      <a:accent2>
        <a:srgbClr val="EF7D22"/>
      </a:accent2>
      <a:accent3>
        <a:srgbClr val="008AD2"/>
      </a:accent3>
      <a:accent4>
        <a:srgbClr val="8E71B1"/>
      </a:accent4>
      <a:accent5>
        <a:srgbClr val="133F7D"/>
      </a:accent5>
      <a:accent6>
        <a:srgbClr val="007E8B"/>
      </a:accent6>
      <a:hlink>
        <a:srgbClr val="000000"/>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ANAP" id="{0E358C6A-3D67-40C7-9E23-708661E33F92}" vid="{A10206C1-1723-4DB2-804B-35A88B81FAB4}"/>
    </a:ext>
  </a:extLst>
</a:theme>
</file>

<file path=ppt/theme/theme4.xml><?xml version="1.0" encoding="utf-8"?>
<a:theme xmlns:a="http://schemas.openxmlformats.org/drawingml/2006/main" name="1_ThemeANAP">
  <a:themeElements>
    <a:clrScheme name="ANAP 1">
      <a:dk1>
        <a:srgbClr val="CE0C3A"/>
      </a:dk1>
      <a:lt1>
        <a:srgbClr val="EC6500"/>
      </a:lt1>
      <a:dk2>
        <a:srgbClr val="F7A500"/>
      </a:dk2>
      <a:lt2>
        <a:srgbClr val="A96F32"/>
      </a:lt2>
      <a:accent1>
        <a:srgbClr val="A00F29"/>
      </a:accent1>
      <a:accent2>
        <a:srgbClr val="EF7D22"/>
      </a:accent2>
      <a:accent3>
        <a:srgbClr val="008AD2"/>
      </a:accent3>
      <a:accent4>
        <a:srgbClr val="8E71B1"/>
      </a:accent4>
      <a:accent5>
        <a:srgbClr val="133F7D"/>
      </a:accent5>
      <a:accent6>
        <a:srgbClr val="007E8B"/>
      </a:accent6>
      <a:hlink>
        <a:srgbClr val="000000"/>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ANAP" id="{0E358C6A-3D67-40C7-9E23-708661E33F92}" vid="{A10206C1-1723-4DB2-804B-35A88B81FAB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50139A3DA3D4589FCD862AB5F24B6" ma:contentTypeVersion="9" ma:contentTypeDescription="Create a new document." ma:contentTypeScope="" ma:versionID="ce7dea25967f65f2f3c988acba1a2b72">
  <xsd:schema xmlns:xsd="http://www.w3.org/2001/XMLSchema" xmlns:xs="http://www.w3.org/2001/XMLSchema" xmlns:p="http://schemas.microsoft.com/office/2006/metadata/properties" xmlns:ns2="5c6dcd33-96b3-496a-a6cb-b9722ea11f18" xmlns:ns3="6c2ace20-6458-427a-b909-74be859b953f" targetNamespace="http://schemas.microsoft.com/office/2006/metadata/properties" ma:root="true" ma:fieldsID="bdb9a32fae97481546341bb976bcc39a" ns2:_="" ns3:_="">
    <xsd:import namespace="5c6dcd33-96b3-496a-a6cb-b9722ea11f18"/>
    <xsd:import namespace="6c2ace20-6458-427a-b909-74be859b95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6dcd33-96b3-496a-a6cb-b9722ea11f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ace20-6458-427a-b909-74be859b95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C54C11-185E-4481-BEF4-DC8833E09884}"/>
</file>

<file path=customXml/itemProps2.xml><?xml version="1.0" encoding="utf-8"?>
<ds:datastoreItem xmlns:ds="http://schemas.openxmlformats.org/officeDocument/2006/customXml" ds:itemID="{82E8A751-A730-42F1-B704-3D247E17463F}">
  <ds:schemaRefs>
    <ds:schemaRef ds:uri="http://purl.org/dc/terms/"/>
    <ds:schemaRef ds:uri="http://schemas.openxmlformats.org/package/2006/metadata/core-properties"/>
    <ds:schemaRef ds:uri="56d755c0-dc8d-4f4d-92ee-37e14a2ec9fe"/>
    <ds:schemaRef ds:uri="http://schemas.microsoft.com/office/2006/documentManagement/types"/>
    <ds:schemaRef ds:uri="http://schemas.microsoft.com/office/infopath/2007/PartnerControls"/>
    <ds:schemaRef ds:uri="9ef4fc8b-9f84-4a1a-8623-ae959a51c4a4"/>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6955BF9-B0C1-473F-AB42-85AB33FC16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modele_2020_169_v3</Template>
  <TotalTime>780</TotalTime>
  <Words>370</Words>
  <Application>Microsoft Office PowerPoint</Application>
  <PresentationFormat>Format A4 (210 x 297 mm)</PresentationFormat>
  <Paragraphs>43</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4</vt:i4>
      </vt:variant>
      <vt:variant>
        <vt:lpstr>Titres des diapositives</vt:lpstr>
      </vt:variant>
      <vt:variant>
        <vt:i4>1</vt:i4>
      </vt:variant>
    </vt:vector>
  </HeadingPairs>
  <TitlesOfParts>
    <vt:vector size="8" baseType="lpstr">
      <vt:lpstr>Arial</vt:lpstr>
      <vt:lpstr>Calibri</vt:lpstr>
      <vt:lpstr>Wingdings</vt:lpstr>
      <vt:lpstr>Présentation ANAP</vt:lpstr>
      <vt:lpstr>7_Charte ANAP</vt:lpstr>
      <vt:lpstr>ThemeANAP</vt:lpstr>
      <vt:lpstr>1_ThemeANAP</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 des filières de soins critiques</dc:title>
  <dc:creator>Vincent Bonnans</dc:creator>
  <cp:lastModifiedBy>Anaelle Valdois</cp:lastModifiedBy>
  <cp:revision>5</cp:revision>
  <cp:lastPrinted>2021-11-23T15:22:13Z</cp:lastPrinted>
  <dcterms:created xsi:type="dcterms:W3CDTF">2020-08-17T07:41:27Z</dcterms:created>
  <dcterms:modified xsi:type="dcterms:W3CDTF">2023-09-14T11:21:15Z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0x010100FC050139A3DA3D4589FCD862AB5F24B6</vt:lpwstr>
  </property>
  <property fmtid="{D5CDD505-2E9C-101B-9397-08002B2CF9AE}" pid="3" name="_ExtendedDescription">
    <vt:lpwstr/>
  </property>
</Properties>
</file>